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9" r:id="rId3"/>
    <p:sldId id="260" r:id="rId4"/>
    <p:sldId id="258" r:id="rId5"/>
    <p:sldId id="257" r:id="rId6"/>
    <p:sldId id="261" r:id="rId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Verdana" panose="020B060403050404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1138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CDD55-8E6D-4C2B-BF16-D76FFFCA8887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C6BCF4A-74B5-4597-BA6B-EBF056DE9A75}">
      <dgm:prSet phldrT="[Text]"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Data Collection and Understanding</a:t>
          </a:r>
        </a:p>
      </dgm:t>
    </dgm:pt>
    <dgm:pt modelId="{09B3E503-23CB-4E65-8E16-82C3ECE44AEF}" type="parTrans" cxnId="{D4530200-86E3-4130-AEC5-56CF126A7145}">
      <dgm:prSet/>
      <dgm:spPr/>
      <dgm:t>
        <a:bodyPr/>
        <a:lstStyle/>
        <a:p>
          <a:endParaRPr lang="en-US"/>
        </a:p>
      </dgm:t>
    </dgm:pt>
    <dgm:pt modelId="{2C8DE9A4-6DAE-4586-B658-6AFCBAAF5F9B}" type="sibTrans" cxnId="{D4530200-86E3-4130-AEC5-56CF126A714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04E403B-7B3F-48D0-BA98-0060A160A4C5}">
      <dgm:prSet phldrT="[Text]"/>
      <dgm:spPr>
        <a:ln w="38100">
          <a:solidFill>
            <a:schemeClr val="bg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Data Wrangling &amp; Feature Engineering</a:t>
          </a:r>
        </a:p>
      </dgm:t>
    </dgm:pt>
    <dgm:pt modelId="{D265C446-C928-4B8F-A6A1-0FEB668098BE}" type="parTrans" cxnId="{8E4554B6-6253-4C76-A380-389DD89DA42B}">
      <dgm:prSet/>
      <dgm:spPr/>
      <dgm:t>
        <a:bodyPr/>
        <a:lstStyle/>
        <a:p>
          <a:endParaRPr lang="en-US"/>
        </a:p>
      </dgm:t>
    </dgm:pt>
    <dgm:pt modelId="{5D24F442-CFB6-48EC-A71A-29949667D57E}" type="sibTrans" cxnId="{8E4554B6-6253-4C76-A380-389DD89DA42B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C40817D-9FD3-4F9D-A1A9-B8C22EA2EA00}">
      <dgm:prSet phldrT="[Text]"/>
      <dgm:spPr>
        <a:ln w="38100">
          <a:solidFill>
            <a:srgbClr val="FFFF00"/>
          </a:solidFill>
        </a:ln>
      </dgm:spPr>
      <dgm:t>
        <a:bodyPr/>
        <a:lstStyle/>
        <a:p>
          <a:r>
            <a:rPr lang="en-US" dirty="0"/>
            <a:t>EDA</a:t>
          </a:r>
        </a:p>
      </dgm:t>
    </dgm:pt>
    <dgm:pt modelId="{7DFF084F-7D71-40E2-ABC9-010513FB8076}" type="parTrans" cxnId="{E4F9601C-B4D7-4198-AD4E-72B04973B873}">
      <dgm:prSet/>
      <dgm:spPr/>
      <dgm:t>
        <a:bodyPr/>
        <a:lstStyle/>
        <a:p>
          <a:endParaRPr lang="en-US"/>
        </a:p>
      </dgm:t>
    </dgm:pt>
    <dgm:pt modelId="{A4DED33C-CA63-46ED-83FD-C67D8E09A8B1}" type="sibTrans" cxnId="{E4F9601C-B4D7-4198-AD4E-72B04973B87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160D8DC-3BCA-496F-B824-6C6AFC55F94C}">
      <dgm:prSet phldrT="[Text]"/>
      <dgm:spPr>
        <a:gradFill flip="none" rotWithShape="0">
          <a:gsLst>
            <a:gs pos="0">
              <a:schemeClr val="tx2">
                <a:lumMod val="75000"/>
                <a:tint val="66000"/>
                <a:satMod val="160000"/>
              </a:schemeClr>
            </a:gs>
            <a:gs pos="50000">
              <a:schemeClr val="tx2">
                <a:lumMod val="75000"/>
                <a:tint val="44500"/>
                <a:satMod val="160000"/>
              </a:schemeClr>
            </a:gs>
            <a:gs pos="100000">
              <a:schemeClr val="tx2">
                <a:lumMod val="75000"/>
                <a:tint val="23500"/>
                <a:satMod val="160000"/>
              </a:schemeClr>
            </a:gs>
          </a:gsLst>
          <a:lin ang="10800000" scaled="1"/>
          <a:tileRect/>
        </a:gradFill>
        <a:ln w="38100">
          <a:solidFill>
            <a:srgbClr val="002060"/>
          </a:solidFill>
        </a:ln>
      </dgm:spPr>
      <dgm:t>
        <a:bodyPr/>
        <a:lstStyle/>
        <a:p>
          <a:r>
            <a:rPr lang="en-US" dirty="0"/>
            <a:t>Preparation of data for model building. </a:t>
          </a:r>
        </a:p>
      </dgm:t>
    </dgm:pt>
    <dgm:pt modelId="{07FE92B6-826C-4E64-9DC6-1F07957950F1}" type="parTrans" cxnId="{07AFFCF3-73A7-4CA3-8A4C-054CF6301952}">
      <dgm:prSet/>
      <dgm:spPr/>
      <dgm:t>
        <a:bodyPr/>
        <a:lstStyle/>
        <a:p>
          <a:endParaRPr lang="en-US"/>
        </a:p>
      </dgm:t>
    </dgm:pt>
    <dgm:pt modelId="{6D166AEC-155C-479E-B854-9BD94F3C7DD1}" type="sibTrans" cxnId="{07AFFCF3-73A7-4CA3-8A4C-054CF630195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775EF80-B594-4205-AD85-71F59E145695}">
      <dgm:prSet phldrT="[Text]"/>
      <dgm:spPr>
        <a:gradFill flip="none" rotWithShape="0">
          <a:gsLst>
            <a:gs pos="0">
              <a:schemeClr val="accent4">
                <a:hueOff val="7302524"/>
                <a:satOff val="0"/>
                <a:lumOff val="-23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7302524"/>
                <a:satOff val="0"/>
                <a:lumOff val="-23843"/>
                <a:alphaOff val="0"/>
                <a:tint val="50000"/>
                <a:shade val="100000"/>
                <a:satMod val="350000"/>
              </a:schemeClr>
            </a:gs>
          </a:gsLst>
          <a:path path="circle">
            <a:fillToRect l="50000" t="50000" r="50000" b="50000"/>
          </a:path>
          <a:tileRect/>
        </a:gradFill>
        <a:ln w="38100">
          <a:solidFill>
            <a:schemeClr val="tx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Model Selection and Evaluation</a:t>
          </a:r>
        </a:p>
      </dgm:t>
    </dgm:pt>
    <dgm:pt modelId="{C91A45A7-C1F1-40D5-BF54-295FD7F17CC8}" type="parTrans" cxnId="{793ED969-3329-441D-96C4-84E02359557F}">
      <dgm:prSet/>
      <dgm:spPr/>
      <dgm:t>
        <a:bodyPr/>
        <a:lstStyle/>
        <a:p>
          <a:endParaRPr lang="en-US"/>
        </a:p>
      </dgm:t>
    </dgm:pt>
    <dgm:pt modelId="{3697C00A-BA23-415A-A768-81A16A948AA3}" type="sibTrans" cxnId="{793ED969-3329-441D-96C4-84E02359557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FA5D9A9-9E74-49BF-B70C-AFAD297A10F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8900000" scaled="1"/>
          <a:tileRect/>
        </a:gradFill>
        <a:effectLst>
          <a:glow rad="228600">
            <a:schemeClr val="accent5">
              <a:satMod val="175000"/>
              <a:alpha val="40000"/>
            </a:schemeClr>
          </a:glow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 </a:t>
          </a:r>
          <a:r>
            <a:rPr lang="en-US" b="1" dirty="0">
              <a:solidFill>
                <a:srgbClr val="7030A0"/>
              </a:solidFill>
            </a:rPr>
            <a:t>Conclusions</a:t>
          </a:r>
        </a:p>
      </dgm:t>
    </dgm:pt>
    <dgm:pt modelId="{CF39AA5A-1019-4160-B506-55D80616E366}" type="parTrans" cxnId="{78AF4700-76F9-488A-976F-559531AD9D3C}">
      <dgm:prSet/>
      <dgm:spPr/>
      <dgm:t>
        <a:bodyPr/>
        <a:lstStyle/>
        <a:p>
          <a:endParaRPr lang="en-US"/>
        </a:p>
      </dgm:t>
    </dgm:pt>
    <dgm:pt modelId="{5797F81E-9D27-48CE-8828-940918593D47}" type="sibTrans" cxnId="{78AF4700-76F9-488A-976F-559531AD9D3C}">
      <dgm:prSet/>
      <dgm:spPr/>
      <dgm:t>
        <a:bodyPr/>
        <a:lstStyle/>
        <a:p>
          <a:endParaRPr lang="en-US"/>
        </a:p>
      </dgm:t>
    </dgm:pt>
    <dgm:pt modelId="{D37790A9-F7D9-4851-BA67-B7E073CBA5DE}" type="pres">
      <dgm:prSet presAssocID="{281CDD55-8E6D-4C2B-BF16-D76FFFCA8887}" presName="Name0" presStyleCnt="0">
        <dgm:presLayoutVars>
          <dgm:dir/>
          <dgm:resizeHandles val="exact"/>
        </dgm:presLayoutVars>
      </dgm:prSet>
      <dgm:spPr/>
    </dgm:pt>
    <dgm:pt modelId="{C41B6428-8C21-4D80-A1D4-BD49EE55C5EB}" type="pres">
      <dgm:prSet presAssocID="{4C6BCF4A-74B5-4597-BA6B-EBF056DE9A75}" presName="node" presStyleLbl="node1" presStyleIdx="0" presStyleCnt="6" custScaleX="86073" custScaleY="95216" custLinFactNeighborX="-1446" custLinFactNeighborY="-107">
        <dgm:presLayoutVars>
          <dgm:bulletEnabled val="1"/>
        </dgm:presLayoutVars>
      </dgm:prSet>
      <dgm:spPr/>
    </dgm:pt>
    <dgm:pt modelId="{745B4DAC-0FE8-4E7D-B2CE-8252117A14BE}" type="pres">
      <dgm:prSet presAssocID="{2C8DE9A4-6DAE-4586-B658-6AFCBAAF5F9B}" presName="sibTrans" presStyleLbl="sibTrans1D1" presStyleIdx="0" presStyleCnt="5"/>
      <dgm:spPr/>
    </dgm:pt>
    <dgm:pt modelId="{9F80D032-3BED-4E11-B70F-DBDD13D5AB04}" type="pres">
      <dgm:prSet presAssocID="{2C8DE9A4-6DAE-4586-B658-6AFCBAAF5F9B}" presName="connectorText" presStyleLbl="sibTrans1D1" presStyleIdx="0" presStyleCnt="5"/>
      <dgm:spPr/>
    </dgm:pt>
    <dgm:pt modelId="{3DA5AD9A-4D45-45DA-BF4D-9DA4E32CE1BB}" type="pres">
      <dgm:prSet presAssocID="{004E403B-7B3F-48D0-BA98-0060A160A4C5}" presName="node" presStyleLbl="node1" presStyleIdx="1" presStyleCnt="6" custLinFactNeighborX="6772" custLinFactNeighborY="-713">
        <dgm:presLayoutVars>
          <dgm:bulletEnabled val="1"/>
        </dgm:presLayoutVars>
      </dgm:prSet>
      <dgm:spPr/>
    </dgm:pt>
    <dgm:pt modelId="{736D0B0F-05DB-4C77-9F45-2E50A083BEFA}" type="pres">
      <dgm:prSet presAssocID="{5D24F442-CFB6-48EC-A71A-29949667D57E}" presName="sibTrans" presStyleLbl="sibTrans1D1" presStyleIdx="1" presStyleCnt="5"/>
      <dgm:spPr/>
    </dgm:pt>
    <dgm:pt modelId="{DD010312-EE73-43C8-8F36-274B200D9E4D}" type="pres">
      <dgm:prSet presAssocID="{5D24F442-CFB6-48EC-A71A-29949667D57E}" presName="connectorText" presStyleLbl="sibTrans1D1" presStyleIdx="1" presStyleCnt="5"/>
      <dgm:spPr/>
    </dgm:pt>
    <dgm:pt modelId="{555A5117-C512-4955-914E-A7C822F9DB94}" type="pres">
      <dgm:prSet presAssocID="{1C40817D-9FD3-4F9D-A1A9-B8C22EA2EA00}" presName="node" presStyleLbl="node1" presStyleIdx="2" presStyleCnt="6" custLinFactNeighborX="35165">
        <dgm:presLayoutVars>
          <dgm:bulletEnabled val="1"/>
        </dgm:presLayoutVars>
      </dgm:prSet>
      <dgm:spPr/>
    </dgm:pt>
    <dgm:pt modelId="{21ED6B9D-1F79-4484-ADE9-88705C1126DF}" type="pres">
      <dgm:prSet presAssocID="{A4DED33C-CA63-46ED-83FD-C67D8E09A8B1}" presName="sibTrans" presStyleLbl="sibTrans1D1" presStyleIdx="2" presStyleCnt="5"/>
      <dgm:spPr/>
    </dgm:pt>
    <dgm:pt modelId="{D61D6881-3CE7-4991-B15C-7387375E8244}" type="pres">
      <dgm:prSet presAssocID="{A4DED33C-CA63-46ED-83FD-C67D8E09A8B1}" presName="connectorText" presStyleLbl="sibTrans1D1" presStyleIdx="2" presStyleCnt="5"/>
      <dgm:spPr/>
    </dgm:pt>
    <dgm:pt modelId="{6FDD0554-AEFA-4403-A6E1-9B80618AC257}" type="pres">
      <dgm:prSet presAssocID="{4160D8DC-3BCA-496F-B824-6C6AFC55F94C}" presName="node" presStyleLbl="node1" presStyleIdx="3" presStyleCnt="6" custLinFactNeighborX="4882" custLinFactNeighborY="0">
        <dgm:presLayoutVars>
          <dgm:bulletEnabled val="1"/>
        </dgm:presLayoutVars>
      </dgm:prSet>
      <dgm:spPr/>
    </dgm:pt>
    <dgm:pt modelId="{F8D1CD44-DB8E-4DBF-A63E-8F959137D490}" type="pres">
      <dgm:prSet presAssocID="{6D166AEC-155C-479E-B854-9BD94F3C7DD1}" presName="sibTrans" presStyleLbl="sibTrans1D1" presStyleIdx="3" presStyleCnt="5"/>
      <dgm:spPr/>
    </dgm:pt>
    <dgm:pt modelId="{F5700640-464C-4BBA-B801-F1AB60B86C05}" type="pres">
      <dgm:prSet presAssocID="{6D166AEC-155C-479E-B854-9BD94F3C7DD1}" presName="connectorText" presStyleLbl="sibTrans1D1" presStyleIdx="3" presStyleCnt="5"/>
      <dgm:spPr/>
    </dgm:pt>
    <dgm:pt modelId="{BA580F22-48D3-4571-8D99-2942132B43A3}" type="pres">
      <dgm:prSet presAssocID="{6775EF80-B594-4205-AD85-71F59E145695}" presName="node" presStyleLbl="node1" presStyleIdx="4" presStyleCnt="6">
        <dgm:presLayoutVars>
          <dgm:bulletEnabled val="1"/>
        </dgm:presLayoutVars>
      </dgm:prSet>
      <dgm:spPr/>
    </dgm:pt>
    <dgm:pt modelId="{23501CD4-5F40-4EFB-8371-493AC5B0C7F3}" type="pres">
      <dgm:prSet presAssocID="{3697C00A-BA23-415A-A768-81A16A948AA3}" presName="sibTrans" presStyleLbl="sibTrans1D1" presStyleIdx="4" presStyleCnt="5"/>
      <dgm:spPr/>
    </dgm:pt>
    <dgm:pt modelId="{8D8C819B-A3D2-4DC8-A733-D632DD482AD3}" type="pres">
      <dgm:prSet presAssocID="{3697C00A-BA23-415A-A768-81A16A948AA3}" presName="connectorText" presStyleLbl="sibTrans1D1" presStyleIdx="4" presStyleCnt="5"/>
      <dgm:spPr/>
    </dgm:pt>
    <dgm:pt modelId="{0B798275-8843-4AE9-9BD6-18D68BF3D123}" type="pres">
      <dgm:prSet presAssocID="{6FA5D9A9-9E74-49BF-B70C-AFAD297A10F7}" presName="node" presStyleLbl="node1" presStyleIdx="5" presStyleCnt="6" custLinFactNeighborX="370" custLinFactNeighborY="109">
        <dgm:presLayoutVars>
          <dgm:bulletEnabled val="1"/>
        </dgm:presLayoutVars>
      </dgm:prSet>
      <dgm:spPr/>
    </dgm:pt>
  </dgm:ptLst>
  <dgm:cxnLst>
    <dgm:cxn modelId="{D4530200-86E3-4130-AEC5-56CF126A7145}" srcId="{281CDD55-8E6D-4C2B-BF16-D76FFFCA8887}" destId="{4C6BCF4A-74B5-4597-BA6B-EBF056DE9A75}" srcOrd="0" destOrd="0" parTransId="{09B3E503-23CB-4E65-8E16-82C3ECE44AEF}" sibTransId="{2C8DE9A4-6DAE-4586-B658-6AFCBAAF5F9B}"/>
    <dgm:cxn modelId="{78AF4700-76F9-488A-976F-559531AD9D3C}" srcId="{281CDD55-8E6D-4C2B-BF16-D76FFFCA8887}" destId="{6FA5D9A9-9E74-49BF-B70C-AFAD297A10F7}" srcOrd="5" destOrd="0" parTransId="{CF39AA5A-1019-4160-B506-55D80616E366}" sibTransId="{5797F81E-9D27-48CE-8828-940918593D47}"/>
    <dgm:cxn modelId="{3B916E07-ED02-491D-BD59-3776F2E1CB26}" type="presOf" srcId="{4C6BCF4A-74B5-4597-BA6B-EBF056DE9A75}" destId="{C41B6428-8C21-4D80-A1D4-BD49EE55C5EB}" srcOrd="0" destOrd="0" presId="urn:microsoft.com/office/officeart/2005/8/layout/bProcess3"/>
    <dgm:cxn modelId="{A7ABA80F-8391-4238-B301-4F0D4C5E8F27}" type="presOf" srcId="{6D166AEC-155C-479E-B854-9BD94F3C7DD1}" destId="{F5700640-464C-4BBA-B801-F1AB60B86C05}" srcOrd="1" destOrd="0" presId="urn:microsoft.com/office/officeart/2005/8/layout/bProcess3"/>
    <dgm:cxn modelId="{52C9CE12-DC16-4F1E-BC61-947A2F1BA0CE}" type="presOf" srcId="{5D24F442-CFB6-48EC-A71A-29949667D57E}" destId="{DD010312-EE73-43C8-8F36-274B200D9E4D}" srcOrd="1" destOrd="0" presId="urn:microsoft.com/office/officeart/2005/8/layout/bProcess3"/>
    <dgm:cxn modelId="{E4F9601C-B4D7-4198-AD4E-72B04973B873}" srcId="{281CDD55-8E6D-4C2B-BF16-D76FFFCA8887}" destId="{1C40817D-9FD3-4F9D-A1A9-B8C22EA2EA00}" srcOrd="2" destOrd="0" parTransId="{7DFF084F-7D71-40E2-ABC9-010513FB8076}" sibTransId="{A4DED33C-CA63-46ED-83FD-C67D8E09A8B1}"/>
    <dgm:cxn modelId="{1413A62A-348C-495F-AEB2-61991C3EE3AF}" type="presOf" srcId="{4160D8DC-3BCA-496F-B824-6C6AFC55F94C}" destId="{6FDD0554-AEFA-4403-A6E1-9B80618AC257}" srcOrd="0" destOrd="0" presId="urn:microsoft.com/office/officeart/2005/8/layout/bProcess3"/>
    <dgm:cxn modelId="{01F9442F-2A3F-4776-AA54-78CC351FAE97}" type="presOf" srcId="{281CDD55-8E6D-4C2B-BF16-D76FFFCA8887}" destId="{D37790A9-F7D9-4851-BA67-B7E073CBA5DE}" srcOrd="0" destOrd="0" presId="urn:microsoft.com/office/officeart/2005/8/layout/bProcess3"/>
    <dgm:cxn modelId="{610D0A3C-C500-4163-9542-6B5393ED5C71}" type="presOf" srcId="{004E403B-7B3F-48D0-BA98-0060A160A4C5}" destId="{3DA5AD9A-4D45-45DA-BF4D-9DA4E32CE1BB}" srcOrd="0" destOrd="0" presId="urn:microsoft.com/office/officeart/2005/8/layout/bProcess3"/>
    <dgm:cxn modelId="{DC7E8044-A360-470E-9B50-F1D2DC31952A}" type="presOf" srcId="{3697C00A-BA23-415A-A768-81A16A948AA3}" destId="{23501CD4-5F40-4EFB-8371-493AC5B0C7F3}" srcOrd="0" destOrd="0" presId="urn:microsoft.com/office/officeart/2005/8/layout/bProcess3"/>
    <dgm:cxn modelId="{793ED969-3329-441D-96C4-84E02359557F}" srcId="{281CDD55-8E6D-4C2B-BF16-D76FFFCA8887}" destId="{6775EF80-B594-4205-AD85-71F59E145695}" srcOrd="4" destOrd="0" parTransId="{C91A45A7-C1F1-40D5-BF54-295FD7F17CC8}" sibTransId="{3697C00A-BA23-415A-A768-81A16A948AA3}"/>
    <dgm:cxn modelId="{03849F54-4FF2-45F0-A964-4BDCFBC8CF53}" type="presOf" srcId="{A4DED33C-CA63-46ED-83FD-C67D8E09A8B1}" destId="{D61D6881-3CE7-4991-B15C-7387375E8244}" srcOrd="1" destOrd="0" presId="urn:microsoft.com/office/officeart/2005/8/layout/bProcess3"/>
    <dgm:cxn modelId="{6B209B79-372D-4B77-BDBD-57E2DA58BB29}" type="presOf" srcId="{6FA5D9A9-9E74-49BF-B70C-AFAD297A10F7}" destId="{0B798275-8843-4AE9-9BD6-18D68BF3D123}" srcOrd="0" destOrd="0" presId="urn:microsoft.com/office/officeart/2005/8/layout/bProcess3"/>
    <dgm:cxn modelId="{B9F0408D-D57E-431F-B92B-FEEA14C09F00}" type="presOf" srcId="{2C8DE9A4-6DAE-4586-B658-6AFCBAAF5F9B}" destId="{745B4DAC-0FE8-4E7D-B2CE-8252117A14BE}" srcOrd="0" destOrd="0" presId="urn:microsoft.com/office/officeart/2005/8/layout/bProcess3"/>
    <dgm:cxn modelId="{0C8903AC-D301-4E83-9166-BAE882B3F07E}" type="presOf" srcId="{2C8DE9A4-6DAE-4586-B658-6AFCBAAF5F9B}" destId="{9F80D032-3BED-4E11-B70F-DBDD13D5AB04}" srcOrd="1" destOrd="0" presId="urn:microsoft.com/office/officeart/2005/8/layout/bProcess3"/>
    <dgm:cxn modelId="{463EC0B2-AE9A-4881-A56C-9FE4BAFB8A7A}" type="presOf" srcId="{A4DED33C-CA63-46ED-83FD-C67D8E09A8B1}" destId="{21ED6B9D-1F79-4484-ADE9-88705C1126DF}" srcOrd="0" destOrd="0" presId="urn:microsoft.com/office/officeart/2005/8/layout/bProcess3"/>
    <dgm:cxn modelId="{8E4554B6-6253-4C76-A380-389DD89DA42B}" srcId="{281CDD55-8E6D-4C2B-BF16-D76FFFCA8887}" destId="{004E403B-7B3F-48D0-BA98-0060A160A4C5}" srcOrd="1" destOrd="0" parTransId="{D265C446-C928-4B8F-A6A1-0FEB668098BE}" sibTransId="{5D24F442-CFB6-48EC-A71A-29949667D57E}"/>
    <dgm:cxn modelId="{28C48EBC-0F88-4D1A-854B-DD1817F5B149}" type="presOf" srcId="{3697C00A-BA23-415A-A768-81A16A948AA3}" destId="{8D8C819B-A3D2-4DC8-A733-D632DD482AD3}" srcOrd="1" destOrd="0" presId="urn:microsoft.com/office/officeart/2005/8/layout/bProcess3"/>
    <dgm:cxn modelId="{1F8BB0BD-330B-44BB-90D3-823077B9153F}" type="presOf" srcId="{5D24F442-CFB6-48EC-A71A-29949667D57E}" destId="{736D0B0F-05DB-4C77-9F45-2E50A083BEFA}" srcOrd="0" destOrd="0" presId="urn:microsoft.com/office/officeart/2005/8/layout/bProcess3"/>
    <dgm:cxn modelId="{A7ACC4D3-534E-4140-8A52-8CBF8DB2A29C}" type="presOf" srcId="{1C40817D-9FD3-4F9D-A1A9-B8C22EA2EA00}" destId="{555A5117-C512-4955-914E-A7C822F9DB94}" srcOrd="0" destOrd="0" presId="urn:microsoft.com/office/officeart/2005/8/layout/bProcess3"/>
    <dgm:cxn modelId="{C98467D6-5819-4DE8-B4EE-5D9CFC39A43C}" type="presOf" srcId="{6775EF80-B594-4205-AD85-71F59E145695}" destId="{BA580F22-48D3-4571-8D99-2942132B43A3}" srcOrd="0" destOrd="0" presId="urn:microsoft.com/office/officeart/2005/8/layout/bProcess3"/>
    <dgm:cxn modelId="{054869E2-3326-43B8-A5AA-21297E448907}" type="presOf" srcId="{6D166AEC-155C-479E-B854-9BD94F3C7DD1}" destId="{F8D1CD44-DB8E-4DBF-A63E-8F959137D490}" srcOrd="0" destOrd="0" presId="urn:microsoft.com/office/officeart/2005/8/layout/bProcess3"/>
    <dgm:cxn modelId="{07AFFCF3-73A7-4CA3-8A4C-054CF6301952}" srcId="{281CDD55-8E6D-4C2B-BF16-D76FFFCA8887}" destId="{4160D8DC-3BCA-496F-B824-6C6AFC55F94C}" srcOrd="3" destOrd="0" parTransId="{07FE92B6-826C-4E64-9DC6-1F07957950F1}" sibTransId="{6D166AEC-155C-479E-B854-9BD94F3C7DD1}"/>
    <dgm:cxn modelId="{2C20A88F-A601-49CE-A0AE-8BF14F9258BF}" type="presParOf" srcId="{D37790A9-F7D9-4851-BA67-B7E073CBA5DE}" destId="{C41B6428-8C21-4D80-A1D4-BD49EE55C5EB}" srcOrd="0" destOrd="0" presId="urn:microsoft.com/office/officeart/2005/8/layout/bProcess3"/>
    <dgm:cxn modelId="{80A445AB-CAE1-4573-9CC8-40490008FC0A}" type="presParOf" srcId="{D37790A9-F7D9-4851-BA67-B7E073CBA5DE}" destId="{745B4DAC-0FE8-4E7D-B2CE-8252117A14BE}" srcOrd="1" destOrd="0" presId="urn:microsoft.com/office/officeart/2005/8/layout/bProcess3"/>
    <dgm:cxn modelId="{233987BA-6B73-4E23-8261-0B40BFFFE23B}" type="presParOf" srcId="{745B4DAC-0FE8-4E7D-B2CE-8252117A14BE}" destId="{9F80D032-3BED-4E11-B70F-DBDD13D5AB04}" srcOrd="0" destOrd="0" presId="urn:microsoft.com/office/officeart/2005/8/layout/bProcess3"/>
    <dgm:cxn modelId="{7DE89480-1912-435B-9849-D3D3D9453213}" type="presParOf" srcId="{D37790A9-F7D9-4851-BA67-B7E073CBA5DE}" destId="{3DA5AD9A-4D45-45DA-BF4D-9DA4E32CE1BB}" srcOrd="2" destOrd="0" presId="urn:microsoft.com/office/officeart/2005/8/layout/bProcess3"/>
    <dgm:cxn modelId="{2FD888CD-ECAE-4A3A-9AAE-6CE38E7E018E}" type="presParOf" srcId="{D37790A9-F7D9-4851-BA67-B7E073CBA5DE}" destId="{736D0B0F-05DB-4C77-9F45-2E50A083BEFA}" srcOrd="3" destOrd="0" presId="urn:microsoft.com/office/officeart/2005/8/layout/bProcess3"/>
    <dgm:cxn modelId="{0680DAFB-6004-4F87-BDA5-C0D5E168345E}" type="presParOf" srcId="{736D0B0F-05DB-4C77-9F45-2E50A083BEFA}" destId="{DD010312-EE73-43C8-8F36-274B200D9E4D}" srcOrd="0" destOrd="0" presId="urn:microsoft.com/office/officeart/2005/8/layout/bProcess3"/>
    <dgm:cxn modelId="{77D387AE-4A95-4E14-B10B-A740CEDCAC00}" type="presParOf" srcId="{D37790A9-F7D9-4851-BA67-B7E073CBA5DE}" destId="{555A5117-C512-4955-914E-A7C822F9DB94}" srcOrd="4" destOrd="0" presId="urn:microsoft.com/office/officeart/2005/8/layout/bProcess3"/>
    <dgm:cxn modelId="{719EA64F-D06E-4ED8-A55C-DE61D62EA67A}" type="presParOf" srcId="{D37790A9-F7D9-4851-BA67-B7E073CBA5DE}" destId="{21ED6B9D-1F79-4484-ADE9-88705C1126DF}" srcOrd="5" destOrd="0" presId="urn:microsoft.com/office/officeart/2005/8/layout/bProcess3"/>
    <dgm:cxn modelId="{9615E2B5-B691-43EC-A4FF-91E1741891C3}" type="presParOf" srcId="{21ED6B9D-1F79-4484-ADE9-88705C1126DF}" destId="{D61D6881-3CE7-4991-B15C-7387375E8244}" srcOrd="0" destOrd="0" presId="urn:microsoft.com/office/officeart/2005/8/layout/bProcess3"/>
    <dgm:cxn modelId="{ACFE6DFF-F15D-4D2A-B014-1435BEC22F4B}" type="presParOf" srcId="{D37790A9-F7D9-4851-BA67-B7E073CBA5DE}" destId="{6FDD0554-AEFA-4403-A6E1-9B80618AC257}" srcOrd="6" destOrd="0" presId="urn:microsoft.com/office/officeart/2005/8/layout/bProcess3"/>
    <dgm:cxn modelId="{9513D33E-4948-457B-B04C-196D4AE5B981}" type="presParOf" srcId="{D37790A9-F7D9-4851-BA67-B7E073CBA5DE}" destId="{F8D1CD44-DB8E-4DBF-A63E-8F959137D490}" srcOrd="7" destOrd="0" presId="urn:microsoft.com/office/officeart/2005/8/layout/bProcess3"/>
    <dgm:cxn modelId="{FC029DF8-5B29-4C98-8FD9-7C6E081EFFB3}" type="presParOf" srcId="{F8D1CD44-DB8E-4DBF-A63E-8F959137D490}" destId="{F5700640-464C-4BBA-B801-F1AB60B86C05}" srcOrd="0" destOrd="0" presId="urn:microsoft.com/office/officeart/2005/8/layout/bProcess3"/>
    <dgm:cxn modelId="{0778CD1E-3AE2-4375-90B5-5DD21FDF5BB6}" type="presParOf" srcId="{D37790A9-F7D9-4851-BA67-B7E073CBA5DE}" destId="{BA580F22-48D3-4571-8D99-2942132B43A3}" srcOrd="8" destOrd="0" presId="urn:microsoft.com/office/officeart/2005/8/layout/bProcess3"/>
    <dgm:cxn modelId="{904CEFEA-764E-4B45-9B17-CD7D036D85E8}" type="presParOf" srcId="{D37790A9-F7D9-4851-BA67-B7E073CBA5DE}" destId="{23501CD4-5F40-4EFB-8371-493AC5B0C7F3}" srcOrd="9" destOrd="0" presId="urn:microsoft.com/office/officeart/2005/8/layout/bProcess3"/>
    <dgm:cxn modelId="{B06D14FD-86C9-4178-8066-7A8DE870C87C}" type="presParOf" srcId="{23501CD4-5F40-4EFB-8371-493AC5B0C7F3}" destId="{8D8C819B-A3D2-4DC8-A733-D632DD482AD3}" srcOrd="0" destOrd="0" presId="urn:microsoft.com/office/officeart/2005/8/layout/bProcess3"/>
    <dgm:cxn modelId="{B386476B-E612-493F-962E-36883138B9F4}" type="presParOf" srcId="{D37790A9-F7D9-4851-BA67-B7E073CBA5DE}" destId="{0B798275-8843-4AE9-9BD6-18D68BF3D12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B4DAC-0FE8-4E7D-B2CE-8252117A14BE}">
      <dsp:nvSpPr>
        <dsp:cNvPr id="0" name=""/>
        <dsp:cNvSpPr/>
      </dsp:nvSpPr>
      <dsp:spPr>
        <a:xfrm>
          <a:off x="1965166" y="635128"/>
          <a:ext cx="677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811"/>
              </a:moveTo>
              <a:lnTo>
                <a:pt x="356045" y="45811"/>
              </a:lnTo>
              <a:lnTo>
                <a:pt x="356045" y="45720"/>
              </a:lnTo>
              <a:lnTo>
                <a:pt x="677891" y="45720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6400" y="678239"/>
        <a:ext cx="35424" cy="5219"/>
      </dsp:txXfrm>
    </dsp:sp>
    <dsp:sp modelId="{C41B6428-8C21-4D80-A1D4-BD49EE55C5EB}">
      <dsp:nvSpPr>
        <dsp:cNvPr id="0" name=""/>
        <dsp:cNvSpPr/>
      </dsp:nvSpPr>
      <dsp:spPr>
        <a:xfrm>
          <a:off x="13542" y="32663"/>
          <a:ext cx="1953423" cy="1296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28575"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Collection and Understanding</a:t>
          </a:r>
        </a:p>
      </dsp:txBody>
      <dsp:txXfrm>
        <a:off x="13542" y="32663"/>
        <a:ext cx="1953423" cy="1296554"/>
      </dsp:txXfrm>
    </dsp:sp>
    <dsp:sp modelId="{736D0B0F-05DB-4C77-9F45-2E50A083BEFA}">
      <dsp:nvSpPr>
        <dsp:cNvPr id="0" name=""/>
        <dsp:cNvSpPr/>
      </dsp:nvSpPr>
      <dsp:spPr>
        <a:xfrm>
          <a:off x="4943154" y="635128"/>
          <a:ext cx="7001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163" y="45720"/>
              </a:lnTo>
              <a:lnTo>
                <a:pt x="367163" y="47268"/>
              </a:lnTo>
              <a:lnTo>
                <a:pt x="700126" y="47268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4949" y="678239"/>
        <a:ext cx="36536" cy="5219"/>
      </dsp:txXfrm>
    </dsp:sp>
    <dsp:sp modelId="{3DA5AD9A-4D45-45DA-BF4D-9DA4E32CE1BB}">
      <dsp:nvSpPr>
        <dsp:cNvPr id="0" name=""/>
        <dsp:cNvSpPr/>
      </dsp:nvSpPr>
      <dsp:spPr>
        <a:xfrm>
          <a:off x="2675458" y="0"/>
          <a:ext cx="2269496" cy="1361697"/>
        </a:xfrm>
        <a:prstGeom prst="rect">
          <a:avLst/>
        </a:prstGeom>
        <a:gradFill rotWithShape="0">
          <a:gsLst>
            <a:gs pos="0">
              <a:schemeClr val="accent4">
                <a:hueOff val="1825631"/>
                <a:satOff val="0"/>
                <a:lumOff val="-596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1825631"/>
                <a:satOff val="0"/>
                <a:lumOff val="-59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>
          <a:solidFill>
            <a:schemeClr val="bg1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Wrangling &amp; Feature Engineering</a:t>
          </a:r>
        </a:p>
      </dsp:txBody>
      <dsp:txXfrm>
        <a:off x="2675458" y="0"/>
        <a:ext cx="2269496" cy="1361697"/>
      </dsp:txXfrm>
    </dsp:sp>
    <dsp:sp modelId="{21ED6B9D-1F79-4484-ADE9-88705C1126DF}">
      <dsp:nvSpPr>
        <dsp:cNvPr id="0" name=""/>
        <dsp:cNvSpPr/>
      </dsp:nvSpPr>
      <dsp:spPr>
        <a:xfrm>
          <a:off x="1291904" y="1361446"/>
          <a:ext cx="5518524" cy="491384"/>
        </a:xfrm>
        <a:custGeom>
          <a:avLst/>
          <a:gdLst/>
          <a:ahLst/>
          <a:cxnLst/>
          <a:rect l="0" t="0" r="0" b="0"/>
          <a:pathLst>
            <a:path>
              <a:moveTo>
                <a:pt x="5518524" y="0"/>
              </a:moveTo>
              <a:lnTo>
                <a:pt x="5518524" y="262792"/>
              </a:lnTo>
              <a:lnTo>
                <a:pt x="0" y="262792"/>
              </a:lnTo>
              <a:lnTo>
                <a:pt x="0" y="491384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2588" y="1604528"/>
        <a:ext cx="277157" cy="5219"/>
      </dsp:txXfrm>
    </dsp:sp>
    <dsp:sp modelId="{555A5117-C512-4955-914E-A7C822F9DB94}">
      <dsp:nvSpPr>
        <dsp:cNvPr id="0" name=""/>
        <dsp:cNvSpPr/>
      </dsp:nvSpPr>
      <dsp:spPr>
        <a:xfrm>
          <a:off x="5675681" y="1548"/>
          <a:ext cx="2269496" cy="1361697"/>
        </a:xfrm>
        <a:prstGeom prst="rect">
          <a:avLst/>
        </a:prstGeom>
        <a:gradFill rotWithShape="0">
          <a:gsLst>
            <a:gs pos="0">
              <a:schemeClr val="accent4">
                <a:hueOff val="3651262"/>
                <a:satOff val="0"/>
                <a:lumOff val="-1192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3651262"/>
                <a:satOff val="0"/>
                <a:lumOff val="-1192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>
          <a:solidFill>
            <a:srgbClr val="FFFF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EDA</a:t>
          </a:r>
        </a:p>
      </dsp:txBody>
      <dsp:txXfrm>
        <a:off x="5675681" y="1548"/>
        <a:ext cx="2269496" cy="1361697"/>
      </dsp:txXfrm>
    </dsp:sp>
    <dsp:sp modelId="{F8D1CD44-DB8E-4DBF-A63E-8F959137D490}">
      <dsp:nvSpPr>
        <dsp:cNvPr id="0" name=""/>
        <dsp:cNvSpPr/>
      </dsp:nvSpPr>
      <dsp:spPr>
        <a:xfrm>
          <a:off x="2424853" y="2520359"/>
          <a:ext cx="3805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587" y="45720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4867" y="2563469"/>
        <a:ext cx="20559" cy="5219"/>
      </dsp:txXfrm>
    </dsp:sp>
    <dsp:sp modelId="{6FDD0554-AEFA-4403-A6E1-9B80618AC257}">
      <dsp:nvSpPr>
        <dsp:cNvPr id="0" name=""/>
        <dsp:cNvSpPr/>
      </dsp:nvSpPr>
      <dsp:spPr>
        <a:xfrm>
          <a:off x="157156" y="1885230"/>
          <a:ext cx="2269496" cy="1361697"/>
        </a:xfrm>
        <a:prstGeom prst="rect">
          <a:avLst/>
        </a:prstGeom>
        <a:gradFill flip="none" rotWithShape="0">
          <a:gsLst>
            <a:gs pos="0">
              <a:schemeClr val="tx2">
                <a:lumMod val="75000"/>
                <a:tint val="66000"/>
                <a:satMod val="160000"/>
              </a:schemeClr>
            </a:gs>
            <a:gs pos="50000">
              <a:schemeClr val="tx2">
                <a:lumMod val="75000"/>
                <a:tint val="44500"/>
                <a:satMod val="160000"/>
              </a:schemeClr>
            </a:gs>
            <a:gs pos="100000">
              <a:schemeClr val="tx2">
                <a:lumMod val="75000"/>
                <a:tint val="23500"/>
                <a:satMod val="160000"/>
              </a:schemeClr>
            </a:gs>
          </a:gsLst>
          <a:lin ang="10800000" scaled="1"/>
          <a:tileRect/>
        </a:gradFill>
        <a:ln w="38100">
          <a:solidFill>
            <a:srgbClr val="00206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Preparation of data for model building. </a:t>
          </a:r>
        </a:p>
      </dsp:txBody>
      <dsp:txXfrm>
        <a:off x="157156" y="1885230"/>
        <a:ext cx="2269496" cy="1361697"/>
      </dsp:txXfrm>
    </dsp:sp>
    <dsp:sp modelId="{23501CD4-5F40-4EFB-8371-493AC5B0C7F3}">
      <dsp:nvSpPr>
        <dsp:cNvPr id="0" name=""/>
        <dsp:cNvSpPr/>
      </dsp:nvSpPr>
      <dsp:spPr>
        <a:xfrm>
          <a:off x="5105537" y="2520359"/>
          <a:ext cx="49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6990" y="45720"/>
              </a:lnTo>
              <a:lnTo>
                <a:pt x="266990" y="47204"/>
              </a:lnTo>
              <a:lnTo>
                <a:pt x="499781" y="47204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2168" y="2563469"/>
        <a:ext cx="26519" cy="5219"/>
      </dsp:txXfrm>
    </dsp:sp>
    <dsp:sp modelId="{BA580F22-48D3-4571-8D99-2942132B43A3}">
      <dsp:nvSpPr>
        <dsp:cNvPr id="0" name=""/>
        <dsp:cNvSpPr/>
      </dsp:nvSpPr>
      <dsp:spPr>
        <a:xfrm>
          <a:off x="2837840" y="1885230"/>
          <a:ext cx="2269496" cy="1361697"/>
        </a:xfrm>
        <a:prstGeom prst="rect">
          <a:avLst/>
        </a:prstGeom>
        <a:gradFill flip="none" rotWithShape="0">
          <a:gsLst>
            <a:gs pos="0">
              <a:schemeClr val="accent4">
                <a:hueOff val="7302524"/>
                <a:satOff val="0"/>
                <a:lumOff val="-23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7302524"/>
                <a:satOff val="0"/>
                <a:lumOff val="-23843"/>
                <a:alphaOff val="0"/>
                <a:tint val="50000"/>
                <a:shade val="100000"/>
                <a:satMod val="350000"/>
              </a:schemeClr>
            </a:gs>
          </a:gsLst>
          <a:path path="circle">
            <a:fillToRect l="50000" t="50000" r="50000" b="50000"/>
          </a:path>
          <a:tileRect/>
        </a:gradFill>
        <a:ln w="38100">
          <a:solidFill>
            <a:schemeClr val="tx1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Selection and Evaluation</a:t>
          </a:r>
        </a:p>
      </dsp:txBody>
      <dsp:txXfrm>
        <a:off x="2837840" y="1885230"/>
        <a:ext cx="2269496" cy="1361697"/>
      </dsp:txXfrm>
    </dsp:sp>
    <dsp:sp modelId="{0B798275-8843-4AE9-9BD6-18D68BF3D123}">
      <dsp:nvSpPr>
        <dsp:cNvPr id="0" name=""/>
        <dsp:cNvSpPr/>
      </dsp:nvSpPr>
      <dsp:spPr>
        <a:xfrm>
          <a:off x="5637718" y="1886714"/>
          <a:ext cx="2269496" cy="1361697"/>
        </a:xfrm>
        <a:prstGeom prst="rect">
          <a:avLst/>
        </a:prstGeom>
        <a:gradFill flip="none" rotWithShape="0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8900000" scaled="1"/>
          <a:tileRect/>
        </a:gradFill>
        <a:ln>
          <a:noFill/>
        </a:ln>
        <a:effectLst>
          <a:glow rad="228600">
            <a:schemeClr val="accent5">
              <a:satMod val="175000"/>
              <a:alpha val="40000"/>
            </a:schemeClr>
          </a:glow>
          <a:innerShdw blurRad="63500" dist="50800" dir="135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sz="2000" b="1" kern="1200" dirty="0">
              <a:solidFill>
                <a:srgbClr val="7030A0"/>
              </a:solidFill>
            </a:rPr>
            <a:t>Conclusions</a:t>
          </a:r>
        </a:p>
      </dsp:txBody>
      <dsp:txXfrm>
        <a:off x="5637718" y="1886714"/>
        <a:ext cx="2269496" cy="136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EDCB0-76EB-F377-072B-0965426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45831"/>
            <a:ext cx="7848600" cy="4451838"/>
          </a:xfrm>
          <a:prstGeom prst="round2DiagRect">
            <a:avLst>
              <a:gd name="adj1" fmla="val 0"/>
              <a:gd name="adj2" fmla="val 2541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45A46-ABE9-247A-73C7-9195761E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2836">
            <a:off x="6022943" y="2299860"/>
            <a:ext cx="1883831" cy="2295856"/>
          </a:xfrm>
          <a:prstGeom prst="rect">
            <a:avLst/>
          </a:prstGeom>
          <a:ln w="762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2FD9CBA-B185-979C-F20C-7B39E8DDBBD1}"/>
              </a:ext>
            </a:extLst>
          </p:cNvPr>
          <p:cNvSpPr txBox="1">
            <a:spLocks/>
          </p:cNvSpPr>
          <p:nvPr/>
        </p:nvSpPr>
        <p:spPr>
          <a:xfrm>
            <a:off x="1164227" y="594930"/>
            <a:ext cx="6619603" cy="1502976"/>
          </a:xfrm>
          <a:prstGeom prst="rect">
            <a:avLst/>
          </a:prstGeom>
          <a:ln w="57150"/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vert="horz" wrap="square" lIns="0" tIns="12700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290">
              <a:spcBef>
                <a:spcPts val="100"/>
              </a:spcBef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Capstone Project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                                                 </a:t>
            </a:r>
            <a:r>
              <a:rPr lang="en-US" sz="2400" b="1" spc="-114" dirty="0">
                <a:solidFill>
                  <a:srgbClr val="124F5C"/>
                </a:solidFill>
                <a:latin typeface="Algerian" pitchFamily="82" charset="0"/>
                <a:ea typeface="+mj-ea"/>
              </a:rPr>
              <a:t>Bike SHARING DEMAND Prediction   </a:t>
            </a:r>
            <a:r>
              <a:rPr lang="en-US" sz="2400" b="1" spc="-114" dirty="0">
                <a:solidFill>
                  <a:srgbClr val="124F5C"/>
                </a:solidFill>
                <a:latin typeface="Algerian" pitchFamily="82" charset="0"/>
                <a:ea typeface="+mj-ea"/>
                <a:sym typeface="Montserrat"/>
              </a:rPr>
              <a:t>(Supervised Machine Learning Regression)</a:t>
            </a:r>
            <a:b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  <a:sym typeface="Montserrat"/>
              </a:rPr>
            </a:b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13C284-844F-DDC5-1353-C3CD2A562CDA}"/>
              </a:ext>
            </a:extLst>
          </p:cNvPr>
          <p:cNvSpPr txBox="1"/>
          <p:nvPr/>
        </p:nvSpPr>
        <p:spPr>
          <a:xfrm>
            <a:off x="1338996" y="3217326"/>
            <a:ext cx="3854673" cy="86946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571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marR="5080" indent="267970" defTabSz="914400" eaLnBrk="1" latinLnBrk="0" hangingPunct="1">
              <a:spcBef>
                <a:spcPts val="100"/>
              </a:spcBef>
              <a:defRPr sz="1800" b="1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defRPr>
            </a:lvl1pPr>
            <a:lvl2pPr marL="457200" defTabSz="914400" eaLnBrk="1" latinLnBrk="0" hangingPunct="1">
              <a:defRPr sz="1800" kern="1200"/>
            </a:lvl2pPr>
            <a:lvl3pPr marL="914400" defTabSz="914400" eaLnBrk="1" latinLnBrk="0" hangingPunct="1">
              <a:defRPr sz="1800" kern="1200"/>
            </a:lvl3pPr>
            <a:lvl4pPr marL="1371600" defTabSz="914400" eaLnBrk="1" latinLnBrk="0" hangingPunct="1">
              <a:defRPr sz="1800" kern="1200"/>
            </a:lvl4pPr>
            <a:lvl5pPr marL="1828800" defTabSz="914400" eaLnBrk="1" latinLnBrk="0" hangingPunct="1">
              <a:defRPr sz="1800" kern="1200"/>
            </a:lvl5pPr>
            <a:lvl6pPr marL="2286000" defTabSz="914400" eaLnBrk="1" latinLnBrk="0" hangingPunct="1">
              <a:defRPr sz="1800" kern="1200"/>
            </a:lvl6pPr>
            <a:lvl7pPr marL="2743200" defTabSz="914400" eaLnBrk="1" latinLnBrk="0" hangingPunct="1">
              <a:defRPr sz="1800" kern="1200"/>
            </a:lvl7pPr>
            <a:lvl8pPr marL="3200400" defTabSz="914400" eaLnBrk="1" latinLnBrk="0" hangingPunct="1">
              <a:defRPr sz="1800" kern="1200"/>
            </a:lvl8pPr>
            <a:lvl9pPr marL="3657600" defTabSz="914400" eaLnBrk="1" latinLnBrk="0" hangingPunct="1">
              <a:defRPr sz="1800" kern="12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Team Member:-</a:t>
            </a:r>
          </a:p>
          <a:p>
            <a:r>
              <a:rPr lang="en-US" dirty="0">
                <a:solidFill>
                  <a:schemeClr val="bg1"/>
                </a:solidFill>
              </a:rPr>
              <a:t>1) Kuresh Chandra Tripathy</a:t>
            </a:r>
          </a:p>
          <a:p>
            <a:r>
              <a:rPr lang="en-US" dirty="0">
                <a:solidFill>
                  <a:schemeClr val="bg1"/>
                </a:solidFill>
              </a:rPr>
              <a:t>2) N </a:t>
            </a:r>
            <a:r>
              <a:rPr lang="en-US" dirty="0" err="1">
                <a:solidFill>
                  <a:schemeClr val="bg1"/>
                </a:solidFill>
              </a:rPr>
              <a:t>Santosh</a:t>
            </a:r>
            <a:r>
              <a:rPr lang="en-US" dirty="0">
                <a:solidFill>
                  <a:schemeClr val="bg1"/>
                </a:solidFill>
              </a:rPr>
              <a:t> Kumar Choudhury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1C1DD64-2BFB-0081-5D68-48B067C6501C}"/>
              </a:ext>
            </a:extLst>
          </p:cNvPr>
          <p:cNvSpPr txBox="1"/>
          <p:nvPr/>
        </p:nvSpPr>
        <p:spPr>
          <a:xfrm>
            <a:off x="469246" y="1101849"/>
            <a:ext cx="3735361" cy="32015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900">
              <a:lnSpc>
                <a:spcPct val="150000"/>
              </a:lnSpc>
              <a:spcBef>
                <a:spcPts val="10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spc="-35" dirty="0">
                <a:solidFill>
                  <a:schemeClr val="accent2"/>
                </a:solidFill>
                <a:latin typeface="Verdana"/>
              </a:rPr>
              <a:t>Agenda</a:t>
            </a: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Problem Description</a:t>
            </a: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Data Description</a:t>
            </a: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Data Collection and Understanding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Data Wrangling &amp; Feature Engineering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EDA</a:t>
            </a:r>
            <a:endParaRPr spc="-35" dirty="0">
              <a:solidFill>
                <a:schemeClr val="accent2"/>
              </a:solidFill>
              <a:latin typeface="Verdana"/>
            </a:endParaRP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Preparation of data for model building. Some important questions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Model Selection and Evaluation</a:t>
            </a:r>
            <a:endParaRPr spc="-35" dirty="0">
              <a:solidFill>
                <a:schemeClr val="accent2"/>
              </a:solidFill>
              <a:latin typeface="Verdana"/>
            </a:endParaRP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spc="-35" dirty="0">
                <a:solidFill>
                  <a:schemeClr val="accent2"/>
                </a:solidFill>
                <a:latin typeface="Verdana"/>
              </a:rPr>
              <a:t>Conclusion</a:t>
            </a:r>
            <a:endParaRPr sz="2000" spc="-35" dirty="0">
              <a:solidFill>
                <a:schemeClr val="accent2"/>
              </a:solidFill>
              <a:latin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E3DE6-14F7-74AB-78B3-02F60FCB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20881615">
            <a:off x="3794423" y="455678"/>
            <a:ext cx="2882400" cy="1621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78D1C-D7E4-4C1C-7CE7-82F24204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722443">
            <a:off x="5721025" y="1022103"/>
            <a:ext cx="2971800" cy="1671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D9372-5D3E-902B-5469-52138833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326164">
            <a:off x="4254058" y="2211676"/>
            <a:ext cx="2867233" cy="1943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FC3F-CE09-FA71-4D12-0BA3543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1229941">
            <a:off x="6068765" y="2977991"/>
            <a:ext cx="2617873" cy="1747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EA8B7-F973-CBAB-69C9-873DEE89E6CB}"/>
              </a:ext>
            </a:extLst>
          </p:cNvPr>
          <p:cNvSpPr txBox="1"/>
          <p:nvPr/>
        </p:nvSpPr>
        <p:spPr>
          <a:xfrm>
            <a:off x="469246" y="499689"/>
            <a:ext cx="2885520" cy="461665"/>
          </a:xfrm>
          <a:custGeom>
            <a:avLst/>
            <a:gdLst>
              <a:gd name="connsiteX0" fmla="*/ 0 w 2885520"/>
              <a:gd name="connsiteY0" fmla="*/ 0 h 461665"/>
              <a:gd name="connsiteX1" fmla="*/ 634814 w 2885520"/>
              <a:gd name="connsiteY1" fmla="*/ 0 h 461665"/>
              <a:gd name="connsiteX2" fmla="*/ 1183063 w 2885520"/>
              <a:gd name="connsiteY2" fmla="*/ 0 h 461665"/>
              <a:gd name="connsiteX3" fmla="*/ 1731312 w 2885520"/>
              <a:gd name="connsiteY3" fmla="*/ 0 h 461665"/>
              <a:gd name="connsiteX4" fmla="*/ 2221850 w 2885520"/>
              <a:gd name="connsiteY4" fmla="*/ 0 h 461665"/>
              <a:gd name="connsiteX5" fmla="*/ 2885520 w 2885520"/>
              <a:gd name="connsiteY5" fmla="*/ 0 h 461665"/>
              <a:gd name="connsiteX6" fmla="*/ 2885520 w 2885520"/>
              <a:gd name="connsiteY6" fmla="*/ 461665 h 461665"/>
              <a:gd name="connsiteX7" fmla="*/ 2337271 w 2885520"/>
              <a:gd name="connsiteY7" fmla="*/ 461665 h 461665"/>
              <a:gd name="connsiteX8" fmla="*/ 1846733 w 2885520"/>
              <a:gd name="connsiteY8" fmla="*/ 461665 h 461665"/>
              <a:gd name="connsiteX9" fmla="*/ 1327339 w 2885520"/>
              <a:gd name="connsiteY9" fmla="*/ 461665 h 461665"/>
              <a:gd name="connsiteX10" fmla="*/ 807946 w 2885520"/>
              <a:gd name="connsiteY10" fmla="*/ 461665 h 461665"/>
              <a:gd name="connsiteX11" fmla="*/ 0 w 2885520"/>
              <a:gd name="connsiteY11" fmla="*/ 461665 h 461665"/>
              <a:gd name="connsiteX12" fmla="*/ 0 w 2885520"/>
              <a:gd name="connsiteY1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5520" h="461665" fill="none" extrusionOk="0">
                <a:moveTo>
                  <a:pt x="0" y="0"/>
                </a:moveTo>
                <a:cubicBezTo>
                  <a:pt x="234773" y="-73619"/>
                  <a:pt x="328088" y="21317"/>
                  <a:pt x="634814" y="0"/>
                </a:cubicBezTo>
                <a:cubicBezTo>
                  <a:pt x="941540" y="-21317"/>
                  <a:pt x="1046255" y="39998"/>
                  <a:pt x="1183063" y="0"/>
                </a:cubicBezTo>
                <a:cubicBezTo>
                  <a:pt x="1319871" y="-39998"/>
                  <a:pt x="1554769" y="40184"/>
                  <a:pt x="1731312" y="0"/>
                </a:cubicBezTo>
                <a:cubicBezTo>
                  <a:pt x="1907855" y="-40184"/>
                  <a:pt x="2089743" y="11023"/>
                  <a:pt x="2221850" y="0"/>
                </a:cubicBezTo>
                <a:cubicBezTo>
                  <a:pt x="2353957" y="-11023"/>
                  <a:pt x="2701472" y="51462"/>
                  <a:pt x="2885520" y="0"/>
                </a:cubicBezTo>
                <a:cubicBezTo>
                  <a:pt x="2910783" y="187068"/>
                  <a:pt x="2875040" y="317759"/>
                  <a:pt x="2885520" y="461665"/>
                </a:cubicBezTo>
                <a:cubicBezTo>
                  <a:pt x="2708592" y="464584"/>
                  <a:pt x="2556237" y="425694"/>
                  <a:pt x="2337271" y="461665"/>
                </a:cubicBezTo>
                <a:cubicBezTo>
                  <a:pt x="2118305" y="497636"/>
                  <a:pt x="2090292" y="404040"/>
                  <a:pt x="1846733" y="461665"/>
                </a:cubicBezTo>
                <a:cubicBezTo>
                  <a:pt x="1603174" y="519290"/>
                  <a:pt x="1523506" y="412050"/>
                  <a:pt x="1327339" y="461665"/>
                </a:cubicBezTo>
                <a:cubicBezTo>
                  <a:pt x="1131172" y="511280"/>
                  <a:pt x="1053668" y="437699"/>
                  <a:pt x="807946" y="461665"/>
                </a:cubicBezTo>
                <a:cubicBezTo>
                  <a:pt x="562224" y="485631"/>
                  <a:pt x="276225" y="454268"/>
                  <a:pt x="0" y="461665"/>
                </a:cubicBezTo>
                <a:cubicBezTo>
                  <a:pt x="-22309" y="293066"/>
                  <a:pt x="39661" y="120361"/>
                  <a:pt x="0" y="0"/>
                </a:cubicBezTo>
                <a:close/>
              </a:path>
              <a:path w="2885520" h="461665" stroke="0" extrusionOk="0">
                <a:moveTo>
                  <a:pt x="0" y="0"/>
                </a:moveTo>
                <a:cubicBezTo>
                  <a:pt x="302573" y="-43107"/>
                  <a:pt x="431013" y="33373"/>
                  <a:pt x="605959" y="0"/>
                </a:cubicBezTo>
                <a:cubicBezTo>
                  <a:pt x="780905" y="-33373"/>
                  <a:pt x="979060" y="1995"/>
                  <a:pt x="1125353" y="0"/>
                </a:cubicBezTo>
                <a:cubicBezTo>
                  <a:pt x="1271646" y="-1995"/>
                  <a:pt x="1431127" y="4215"/>
                  <a:pt x="1673602" y="0"/>
                </a:cubicBezTo>
                <a:cubicBezTo>
                  <a:pt x="1916077" y="-4215"/>
                  <a:pt x="2109326" y="35294"/>
                  <a:pt x="2308416" y="0"/>
                </a:cubicBezTo>
                <a:cubicBezTo>
                  <a:pt x="2507506" y="-35294"/>
                  <a:pt x="2719433" y="19736"/>
                  <a:pt x="2885520" y="0"/>
                </a:cubicBezTo>
                <a:cubicBezTo>
                  <a:pt x="2937004" y="154453"/>
                  <a:pt x="2884100" y="254544"/>
                  <a:pt x="2885520" y="461665"/>
                </a:cubicBezTo>
                <a:cubicBezTo>
                  <a:pt x="2687659" y="519514"/>
                  <a:pt x="2387996" y="385686"/>
                  <a:pt x="2250706" y="461665"/>
                </a:cubicBezTo>
                <a:cubicBezTo>
                  <a:pt x="2113416" y="537644"/>
                  <a:pt x="1927714" y="410833"/>
                  <a:pt x="1615891" y="461665"/>
                </a:cubicBezTo>
                <a:cubicBezTo>
                  <a:pt x="1304068" y="512497"/>
                  <a:pt x="1235981" y="420748"/>
                  <a:pt x="1096498" y="461665"/>
                </a:cubicBezTo>
                <a:cubicBezTo>
                  <a:pt x="957015" y="502582"/>
                  <a:pt x="219939" y="426354"/>
                  <a:pt x="0" y="461665"/>
                </a:cubicBezTo>
                <a:cubicBezTo>
                  <a:pt x="-42528" y="234999"/>
                  <a:pt x="31643" y="14980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  <a:cs typeface="Verdana"/>
              </a:rPr>
              <a:t>P</a:t>
            </a:r>
            <a:r>
              <a:rPr lang="en-US" sz="2400" spc="-40" dirty="0">
                <a:latin typeface="Verdana"/>
                <a:cs typeface="Verdana"/>
              </a:rPr>
              <a:t>oi</a:t>
            </a:r>
            <a:r>
              <a:rPr lang="en-US" sz="2400" spc="-95" dirty="0">
                <a:latin typeface="Verdana"/>
                <a:cs typeface="Verdana"/>
              </a:rPr>
              <a:t>n</a:t>
            </a:r>
            <a:r>
              <a:rPr lang="en-US" sz="2400" spc="-85" dirty="0">
                <a:latin typeface="Verdana"/>
                <a:cs typeface="Verdana"/>
              </a:rPr>
              <a:t>ts</a:t>
            </a:r>
            <a:r>
              <a:rPr lang="en-US" sz="2400" spc="-114" dirty="0">
                <a:latin typeface="Verdana"/>
                <a:cs typeface="Verdana"/>
              </a:rPr>
              <a:t> </a:t>
            </a:r>
            <a:r>
              <a:rPr lang="en-US" sz="2400" spc="-50" dirty="0">
                <a:latin typeface="Verdana"/>
                <a:cs typeface="Verdana"/>
              </a:rPr>
              <a:t>to</a:t>
            </a:r>
            <a:r>
              <a:rPr lang="en-US" sz="2400" spc="-125" dirty="0">
                <a:latin typeface="Verdana"/>
                <a:cs typeface="Verdana"/>
              </a:rPr>
              <a:t> </a:t>
            </a:r>
            <a:r>
              <a:rPr lang="en-US" sz="2400" spc="-50" dirty="0">
                <a:latin typeface="Verdana"/>
                <a:cs typeface="Verdana"/>
              </a:rPr>
              <a:t>Disc</a:t>
            </a:r>
            <a:r>
              <a:rPr lang="en-US" sz="2400" spc="-55" dirty="0">
                <a:latin typeface="Verdana"/>
                <a:cs typeface="Verdana"/>
              </a:rPr>
              <a:t>u</a:t>
            </a:r>
            <a:r>
              <a:rPr lang="en-US" sz="2400" spc="-125" dirty="0">
                <a:latin typeface="Verdana"/>
                <a:cs typeface="Verdana"/>
              </a:rPr>
              <a:t>s</a:t>
            </a:r>
            <a:r>
              <a:rPr lang="en-US" sz="2400" spc="-120" dirty="0">
                <a:latin typeface="Verdana"/>
                <a:cs typeface="Verdana"/>
              </a:rPr>
              <a:t>s</a:t>
            </a:r>
            <a:r>
              <a:rPr lang="en-US" sz="2400" spc="-280" dirty="0">
                <a:latin typeface="Verdana"/>
                <a:cs typeface="Verdana"/>
              </a:rPr>
              <a:t>:-</a:t>
            </a:r>
            <a:endParaRPr lang="en-US" sz="2400" spc="-35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8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1044BD-09F4-77AC-560E-42B55ABB0AF2}"/>
              </a:ext>
            </a:extLst>
          </p:cNvPr>
          <p:cNvSpPr txBox="1"/>
          <p:nvPr/>
        </p:nvSpPr>
        <p:spPr>
          <a:xfrm>
            <a:off x="469246" y="499689"/>
            <a:ext cx="1400375" cy="461665"/>
          </a:xfrm>
          <a:custGeom>
            <a:avLst/>
            <a:gdLst>
              <a:gd name="connsiteX0" fmla="*/ 0 w 1400375"/>
              <a:gd name="connsiteY0" fmla="*/ 0 h 461665"/>
              <a:gd name="connsiteX1" fmla="*/ 452788 w 1400375"/>
              <a:gd name="connsiteY1" fmla="*/ 0 h 461665"/>
              <a:gd name="connsiteX2" fmla="*/ 905576 w 1400375"/>
              <a:gd name="connsiteY2" fmla="*/ 0 h 461665"/>
              <a:gd name="connsiteX3" fmla="*/ 1400375 w 1400375"/>
              <a:gd name="connsiteY3" fmla="*/ 0 h 461665"/>
              <a:gd name="connsiteX4" fmla="*/ 1400375 w 1400375"/>
              <a:gd name="connsiteY4" fmla="*/ 461665 h 461665"/>
              <a:gd name="connsiteX5" fmla="*/ 933583 w 1400375"/>
              <a:gd name="connsiteY5" fmla="*/ 461665 h 461665"/>
              <a:gd name="connsiteX6" fmla="*/ 480795 w 1400375"/>
              <a:gd name="connsiteY6" fmla="*/ 461665 h 461665"/>
              <a:gd name="connsiteX7" fmla="*/ 0 w 1400375"/>
              <a:gd name="connsiteY7" fmla="*/ 461665 h 461665"/>
              <a:gd name="connsiteX8" fmla="*/ 0 w 1400375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0375" h="461665" fill="none" extrusionOk="0">
                <a:moveTo>
                  <a:pt x="0" y="0"/>
                </a:moveTo>
                <a:cubicBezTo>
                  <a:pt x="225869" y="-35122"/>
                  <a:pt x="262231" y="26974"/>
                  <a:pt x="452788" y="0"/>
                </a:cubicBezTo>
                <a:cubicBezTo>
                  <a:pt x="643345" y="-26974"/>
                  <a:pt x="771690" y="34806"/>
                  <a:pt x="905576" y="0"/>
                </a:cubicBezTo>
                <a:cubicBezTo>
                  <a:pt x="1039462" y="-34806"/>
                  <a:pt x="1169753" y="15666"/>
                  <a:pt x="1400375" y="0"/>
                </a:cubicBezTo>
                <a:cubicBezTo>
                  <a:pt x="1404758" y="186830"/>
                  <a:pt x="1384083" y="336622"/>
                  <a:pt x="1400375" y="461665"/>
                </a:cubicBezTo>
                <a:cubicBezTo>
                  <a:pt x="1212942" y="495186"/>
                  <a:pt x="1057359" y="436052"/>
                  <a:pt x="933583" y="461665"/>
                </a:cubicBezTo>
                <a:cubicBezTo>
                  <a:pt x="809807" y="487278"/>
                  <a:pt x="655027" y="418951"/>
                  <a:pt x="480795" y="461665"/>
                </a:cubicBezTo>
                <a:cubicBezTo>
                  <a:pt x="306563" y="504379"/>
                  <a:pt x="227301" y="424014"/>
                  <a:pt x="0" y="461665"/>
                </a:cubicBezTo>
                <a:cubicBezTo>
                  <a:pt x="-40862" y="312703"/>
                  <a:pt x="31073" y="164524"/>
                  <a:pt x="0" y="0"/>
                </a:cubicBezTo>
                <a:close/>
              </a:path>
              <a:path w="1400375" h="461665" stroke="0" extrusionOk="0">
                <a:moveTo>
                  <a:pt x="0" y="0"/>
                </a:moveTo>
                <a:cubicBezTo>
                  <a:pt x="218587" y="-2956"/>
                  <a:pt x="250285" y="31840"/>
                  <a:pt x="480795" y="0"/>
                </a:cubicBezTo>
                <a:cubicBezTo>
                  <a:pt x="711306" y="-31840"/>
                  <a:pt x="714630" y="5666"/>
                  <a:pt x="919580" y="0"/>
                </a:cubicBezTo>
                <a:cubicBezTo>
                  <a:pt x="1124530" y="-5666"/>
                  <a:pt x="1161887" y="12964"/>
                  <a:pt x="1400375" y="0"/>
                </a:cubicBezTo>
                <a:cubicBezTo>
                  <a:pt x="1453862" y="114562"/>
                  <a:pt x="1369816" y="273895"/>
                  <a:pt x="1400375" y="461665"/>
                </a:cubicBezTo>
                <a:cubicBezTo>
                  <a:pt x="1275917" y="511058"/>
                  <a:pt x="1148156" y="441926"/>
                  <a:pt x="919580" y="461665"/>
                </a:cubicBezTo>
                <a:cubicBezTo>
                  <a:pt x="691004" y="481404"/>
                  <a:pt x="621564" y="436666"/>
                  <a:pt x="480795" y="461665"/>
                </a:cubicBezTo>
                <a:cubicBezTo>
                  <a:pt x="340026" y="486664"/>
                  <a:pt x="121617" y="421426"/>
                  <a:pt x="0" y="461665"/>
                </a:cubicBezTo>
                <a:cubicBezTo>
                  <a:pt x="-51112" y="318093"/>
                  <a:pt x="17606" y="92742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280" dirty="0">
                <a:latin typeface="Verdana"/>
              </a:rPr>
              <a:t>Agenda</a:t>
            </a:r>
            <a:r>
              <a:rPr lang="en-US" sz="2400" spc="-280" dirty="0">
                <a:latin typeface="Verdana"/>
                <a:cs typeface="Verdana"/>
              </a:rPr>
              <a:t>:-</a:t>
            </a:r>
            <a:endParaRPr lang="en-US" sz="2400" spc="-35" dirty="0">
              <a:latin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3A826-6A73-56BB-1023-BF124BFADBD9}"/>
              </a:ext>
            </a:extLst>
          </p:cNvPr>
          <p:cNvSpPr txBox="1"/>
          <p:nvPr/>
        </p:nvSpPr>
        <p:spPr>
          <a:xfrm>
            <a:off x="563335" y="1330779"/>
            <a:ext cx="7992835" cy="317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5" dirty="0">
                <a:latin typeface="+mj-lt"/>
                <a:cs typeface="Arial MT"/>
              </a:rPr>
              <a:t>To </a:t>
            </a:r>
            <a:r>
              <a:rPr lang="en-US" sz="1400" dirty="0">
                <a:latin typeface="+mj-lt"/>
                <a:cs typeface="Arial MT"/>
              </a:rPr>
              <a:t>discuss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the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-5" dirty="0">
                <a:latin typeface="+mj-lt"/>
                <a:cs typeface="Arial MT"/>
              </a:rPr>
              <a:t>analysis </a:t>
            </a:r>
            <a:r>
              <a:rPr lang="en-US" sz="1400" dirty="0">
                <a:latin typeface="+mj-lt"/>
                <a:cs typeface="Arial MT"/>
              </a:rPr>
              <a:t>of</a:t>
            </a:r>
            <a:r>
              <a:rPr lang="en-US" sz="1400" spc="5" dirty="0">
                <a:latin typeface="+mj-lt"/>
                <a:cs typeface="Arial MT"/>
              </a:rPr>
              <a:t> </a:t>
            </a:r>
            <a:r>
              <a:rPr lang="en-US" sz="1400" spc="-5" dirty="0">
                <a:latin typeface="+mj-lt"/>
                <a:cs typeface="Arial MT"/>
              </a:rPr>
              <a:t>given </a:t>
            </a:r>
            <a:r>
              <a:rPr lang="en-US" spc="-5" dirty="0">
                <a:latin typeface="+mj-lt"/>
              </a:rPr>
              <a:t>prediction of bike count required at each hour for the stable supply of rental bikes.</a:t>
            </a:r>
          </a:p>
          <a:p>
            <a:endParaRPr lang="en-US" spc="-5" dirty="0">
              <a:latin typeface="+mj-lt"/>
            </a:endParaRPr>
          </a:p>
          <a:p>
            <a:r>
              <a:rPr lang="en-US" spc="-5" dirty="0">
                <a:latin typeface="+mj-lt"/>
              </a:rPr>
              <a:t>We’ll be doing analysis of given data set in the following ways:-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Data Collection and Understating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Wrangling &amp; Feature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Preparation of data for model building.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Model Selection and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Conclusions</a:t>
            </a:r>
            <a:endParaRPr lang="en-US" spc="-5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302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317CD-1678-71E1-1F4C-AE8570A8E34E}"/>
              </a:ext>
            </a:extLst>
          </p:cNvPr>
          <p:cNvSpPr txBox="1"/>
          <p:nvPr/>
        </p:nvSpPr>
        <p:spPr>
          <a:xfrm>
            <a:off x="315750" y="448238"/>
            <a:ext cx="3722915" cy="523220"/>
          </a:xfrm>
          <a:custGeom>
            <a:avLst/>
            <a:gdLst>
              <a:gd name="connsiteX0" fmla="*/ 0 w 3722915"/>
              <a:gd name="connsiteY0" fmla="*/ 0 h 523220"/>
              <a:gd name="connsiteX1" fmla="*/ 606303 w 3722915"/>
              <a:gd name="connsiteY1" fmla="*/ 0 h 523220"/>
              <a:gd name="connsiteX2" fmla="*/ 1175377 w 3722915"/>
              <a:gd name="connsiteY2" fmla="*/ 0 h 523220"/>
              <a:gd name="connsiteX3" fmla="*/ 1707222 w 3722915"/>
              <a:gd name="connsiteY3" fmla="*/ 0 h 523220"/>
              <a:gd name="connsiteX4" fmla="*/ 2127380 w 3722915"/>
              <a:gd name="connsiteY4" fmla="*/ 0 h 523220"/>
              <a:gd name="connsiteX5" fmla="*/ 2621996 w 3722915"/>
              <a:gd name="connsiteY5" fmla="*/ 0 h 523220"/>
              <a:gd name="connsiteX6" fmla="*/ 3191070 w 3722915"/>
              <a:gd name="connsiteY6" fmla="*/ 0 h 523220"/>
              <a:gd name="connsiteX7" fmla="*/ 3722915 w 3722915"/>
              <a:gd name="connsiteY7" fmla="*/ 0 h 523220"/>
              <a:gd name="connsiteX8" fmla="*/ 3722915 w 3722915"/>
              <a:gd name="connsiteY8" fmla="*/ 523220 h 523220"/>
              <a:gd name="connsiteX9" fmla="*/ 3302757 w 3722915"/>
              <a:gd name="connsiteY9" fmla="*/ 523220 h 523220"/>
              <a:gd name="connsiteX10" fmla="*/ 2733683 w 3722915"/>
              <a:gd name="connsiteY10" fmla="*/ 523220 h 523220"/>
              <a:gd name="connsiteX11" fmla="*/ 2127380 w 3722915"/>
              <a:gd name="connsiteY11" fmla="*/ 523220 h 523220"/>
              <a:gd name="connsiteX12" fmla="*/ 1521077 w 3722915"/>
              <a:gd name="connsiteY12" fmla="*/ 523220 h 523220"/>
              <a:gd name="connsiteX13" fmla="*/ 1026461 w 3722915"/>
              <a:gd name="connsiteY13" fmla="*/ 523220 h 523220"/>
              <a:gd name="connsiteX14" fmla="*/ 531845 w 3722915"/>
              <a:gd name="connsiteY14" fmla="*/ 523220 h 523220"/>
              <a:gd name="connsiteX15" fmla="*/ 0 w 3722915"/>
              <a:gd name="connsiteY15" fmla="*/ 523220 h 523220"/>
              <a:gd name="connsiteX16" fmla="*/ 0 w 3722915"/>
              <a:gd name="connsiteY1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2915" h="523220" fill="none" extrusionOk="0">
                <a:moveTo>
                  <a:pt x="0" y="0"/>
                </a:moveTo>
                <a:cubicBezTo>
                  <a:pt x="282642" y="-44023"/>
                  <a:pt x="358196" y="46592"/>
                  <a:pt x="606303" y="0"/>
                </a:cubicBezTo>
                <a:cubicBezTo>
                  <a:pt x="854410" y="-46592"/>
                  <a:pt x="924207" y="21460"/>
                  <a:pt x="1175377" y="0"/>
                </a:cubicBezTo>
                <a:cubicBezTo>
                  <a:pt x="1426547" y="-21460"/>
                  <a:pt x="1540601" y="41000"/>
                  <a:pt x="1707222" y="0"/>
                </a:cubicBezTo>
                <a:cubicBezTo>
                  <a:pt x="1873843" y="-41000"/>
                  <a:pt x="1938732" y="38024"/>
                  <a:pt x="2127380" y="0"/>
                </a:cubicBezTo>
                <a:cubicBezTo>
                  <a:pt x="2316028" y="-38024"/>
                  <a:pt x="2422565" y="25935"/>
                  <a:pt x="2621996" y="0"/>
                </a:cubicBezTo>
                <a:cubicBezTo>
                  <a:pt x="2821427" y="-25935"/>
                  <a:pt x="3067210" y="42948"/>
                  <a:pt x="3191070" y="0"/>
                </a:cubicBezTo>
                <a:cubicBezTo>
                  <a:pt x="3314930" y="-42948"/>
                  <a:pt x="3525351" y="14152"/>
                  <a:pt x="3722915" y="0"/>
                </a:cubicBezTo>
                <a:cubicBezTo>
                  <a:pt x="3741842" y="128363"/>
                  <a:pt x="3663896" y="386314"/>
                  <a:pt x="3722915" y="523220"/>
                </a:cubicBezTo>
                <a:cubicBezTo>
                  <a:pt x="3552927" y="563229"/>
                  <a:pt x="3471097" y="492889"/>
                  <a:pt x="3302757" y="523220"/>
                </a:cubicBezTo>
                <a:cubicBezTo>
                  <a:pt x="3134417" y="553551"/>
                  <a:pt x="2965349" y="495287"/>
                  <a:pt x="2733683" y="523220"/>
                </a:cubicBezTo>
                <a:cubicBezTo>
                  <a:pt x="2502017" y="551153"/>
                  <a:pt x="2410455" y="497283"/>
                  <a:pt x="2127380" y="523220"/>
                </a:cubicBezTo>
                <a:cubicBezTo>
                  <a:pt x="1844305" y="549157"/>
                  <a:pt x="1745645" y="462865"/>
                  <a:pt x="1521077" y="523220"/>
                </a:cubicBezTo>
                <a:cubicBezTo>
                  <a:pt x="1296509" y="583575"/>
                  <a:pt x="1201656" y="519988"/>
                  <a:pt x="1026461" y="523220"/>
                </a:cubicBezTo>
                <a:cubicBezTo>
                  <a:pt x="851266" y="526452"/>
                  <a:pt x="652941" y="489760"/>
                  <a:pt x="531845" y="523220"/>
                </a:cubicBezTo>
                <a:cubicBezTo>
                  <a:pt x="410749" y="556680"/>
                  <a:pt x="225311" y="512963"/>
                  <a:pt x="0" y="523220"/>
                </a:cubicBezTo>
                <a:cubicBezTo>
                  <a:pt x="-27882" y="313143"/>
                  <a:pt x="57292" y="237722"/>
                  <a:pt x="0" y="0"/>
                </a:cubicBezTo>
                <a:close/>
              </a:path>
              <a:path w="3722915" h="523220" stroke="0" extrusionOk="0">
                <a:moveTo>
                  <a:pt x="0" y="0"/>
                </a:moveTo>
                <a:cubicBezTo>
                  <a:pt x="159363" y="-2463"/>
                  <a:pt x="391820" y="25391"/>
                  <a:pt x="569074" y="0"/>
                </a:cubicBezTo>
                <a:cubicBezTo>
                  <a:pt x="746328" y="-25391"/>
                  <a:pt x="890008" y="43904"/>
                  <a:pt x="1026461" y="0"/>
                </a:cubicBezTo>
                <a:cubicBezTo>
                  <a:pt x="1162914" y="-43904"/>
                  <a:pt x="1407171" y="18375"/>
                  <a:pt x="1521077" y="0"/>
                </a:cubicBezTo>
                <a:cubicBezTo>
                  <a:pt x="1634983" y="-18375"/>
                  <a:pt x="1833713" y="35747"/>
                  <a:pt x="2127380" y="0"/>
                </a:cubicBezTo>
                <a:cubicBezTo>
                  <a:pt x="2421047" y="-35747"/>
                  <a:pt x="2415535" y="24716"/>
                  <a:pt x="2584767" y="0"/>
                </a:cubicBezTo>
                <a:cubicBezTo>
                  <a:pt x="2753999" y="-24716"/>
                  <a:pt x="2916209" y="31494"/>
                  <a:pt x="3153841" y="0"/>
                </a:cubicBezTo>
                <a:cubicBezTo>
                  <a:pt x="3391473" y="-31494"/>
                  <a:pt x="3459980" y="32814"/>
                  <a:pt x="3722915" y="0"/>
                </a:cubicBezTo>
                <a:cubicBezTo>
                  <a:pt x="3772030" y="129149"/>
                  <a:pt x="3719280" y="380901"/>
                  <a:pt x="3722915" y="523220"/>
                </a:cubicBezTo>
                <a:cubicBezTo>
                  <a:pt x="3637720" y="524265"/>
                  <a:pt x="3413722" y="498724"/>
                  <a:pt x="3302757" y="523220"/>
                </a:cubicBezTo>
                <a:cubicBezTo>
                  <a:pt x="3191792" y="547716"/>
                  <a:pt x="2977647" y="457960"/>
                  <a:pt x="2696454" y="523220"/>
                </a:cubicBezTo>
                <a:cubicBezTo>
                  <a:pt x="2415261" y="588480"/>
                  <a:pt x="2458920" y="503416"/>
                  <a:pt x="2239067" y="523220"/>
                </a:cubicBezTo>
                <a:cubicBezTo>
                  <a:pt x="2019214" y="543024"/>
                  <a:pt x="1997226" y="475425"/>
                  <a:pt x="1781681" y="523220"/>
                </a:cubicBezTo>
                <a:cubicBezTo>
                  <a:pt x="1566136" y="571015"/>
                  <a:pt x="1551698" y="521921"/>
                  <a:pt x="1361523" y="523220"/>
                </a:cubicBezTo>
                <a:cubicBezTo>
                  <a:pt x="1171348" y="524519"/>
                  <a:pt x="883610" y="502600"/>
                  <a:pt x="755220" y="523220"/>
                </a:cubicBezTo>
                <a:cubicBezTo>
                  <a:pt x="626830" y="543840"/>
                  <a:pt x="161044" y="475401"/>
                  <a:pt x="0" y="523220"/>
                </a:cubicBezTo>
                <a:cubicBezTo>
                  <a:pt x="-55542" y="295053"/>
                  <a:pt x="22522" y="141649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Workflow:-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EACBED-23EA-7A08-952E-6A72336DA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013011"/>
              </p:ext>
            </p:extLst>
          </p:nvPr>
        </p:nvGraphicFramePr>
        <p:xfrm>
          <a:off x="599411" y="1330779"/>
          <a:ext cx="7945178" cy="324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55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4E7F9-CC23-E668-1C9D-64E9BEAA2C8E}"/>
              </a:ext>
            </a:extLst>
          </p:cNvPr>
          <p:cNvSpPr txBox="1"/>
          <p:nvPr/>
        </p:nvSpPr>
        <p:spPr>
          <a:xfrm>
            <a:off x="315750" y="448238"/>
            <a:ext cx="3722915" cy="461665"/>
          </a:xfrm>
          <a:custGeom>
            <a:avLst/>
            <a:gdLst>
              <a:gd name="connsiteX0" fmla="*/ 0 w 3722915"/>
              <a:gd name="connsiteY0" fmla="*/ 0 h 461665"/>
              <a:gd name="connsiteX1" fmla="*/ 606303 w 3722915"/>
              <a:gd name="connsiteY1" fmla="*/ 0 h 461665"/>
              <a:gd name="connsiteX2" fmla="*/ 1175377 w 3722915"/>
              <a:gd name="connsiteY2" fmla="*/ 0 h 461665"/>
              <a:gd name="connsiteX3" fmla="*/ 1707222 w 3722915"/>
              <a:gd name="connsiteY3" fmla="*/ 0 h 461665"/>
              <a:gd name="connsiteX4" fmla="*/ 2127380 w 3722915"/>
              <a:gd name="connsiteY4" fmla="*/ 0 h 461665"/>
              <a:gd name="connsiteX5" fmla="*/ 2621996 w 3722915"/>
              <a:gd name="connsiteY5" fmla="*/ 0 h 461665"/>
              <a:gd name="connsiteX6" fmla="*/ 3191070 w 3722915"/>
              <a:gd name="connsiteY6" fmla="*/ 0 h 461665"/>
              <a:gd name="connsiteX7" fmla="*/ 3722915 w 3722915"/>
              <a:gd name="connsiteY7" fmla="*/ 0 h 461665"/>
              <a:gd name="connsiteX8" fmla="*/ 3722915 w 3722915"/>
              <a:gd name="connsiteY8" fmla="*/ 461665 h 461665"/>
              <a:gd name="connsiteX9" fmla="*/ 3302757 w 3722915"/>
              <a:gd name="connsiteY9" fmla="*/ 461665 h 461665"/>
              <a:gd name="connsiteX10" fmla="*/ 2733683 w 3722915"/>
              <a:gd name="connsiteY10" fmla="*/ 461665 h 461665"/>
              <a:gd name="connsiteX11" fmla="*/ 2127380 w 3722915"/>
              <a:gd name="connsiteY11" fmla="*/ 461665 h 461665"/>
              <a:gd name="connsiteX12" fmla="*/ 1521077 w 3722915"/>
              <a:gd name="connsiteY12" fmla="*/ 461665 h 461665"/>
              <a:gd name="connsiteX13" fmla="*/ 1026461 w 3722915"/>
              <a:gd name="connsiteY13" fmla="*/ 461665 h 461665"/>
              <a:gd name="connsiteX14" fmla="*/ 531845 w 3722915"/>
              <a:gd name="connsiteY14" fmla="*/ 461665 h 461665"/>
              <a:gd name="connsiteX15" fmla="*/ 0 w 3722915"/>
              <a:gd name="connsiteY15" fmla="*/ 461665 h 461665"/>
              <a:gd name="connsiteX16" fmla="*/ 0 w 3722915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2915" h="461665" fill="none" extrusionOk="0">
                <a:moveTo>
                  <a:pt x="0" y="0"/>
                </a:moveTo>
                <a:cubicBezTo>
                  <a:pt x="282642" y="-44023"/>
                  <a:pt x="358196" y="46592"/>
                  <a:pt x="606303" y="0"/>
                </a:cubicBezTo>
                <a:cubicBezTo>
                  <a:pt x="854410" y="-46592"/>
                  <a:pt x="924207" y="21460"/>
                  <a:pt x="1175377" y="0"/>
                </a:cubicBezTo>
                <a:cubicBezTo>
                  <a:pt x="1426547" y="-21460"/>
                  <a:pt x="1540601" y="41000"/>
                  <a:pt x="1707222" y="0"/>
                </a:cubicBezTo>
                <a:cubicBezTo>
                  <a:pt x="1873843" y="-41000"/>
                  <a:pt x="1938732" y="38024"/>
                  <a:pt x="2127380" y="0"/>
                </a:cubicBezTo>
                <a:cubicBezTo>
                  <a:pt x="2316028" y="-38024"/>
                  <a:pt x="2422565" y="25935"/>
                  <a:pt x="2621996" y="0"/>
                </a:cubicBezTo>
                <a:cubicBezTo>
                  <a:pt x="2821427" y="-25935"/>
                  <a:pt x="3067210" y="42948"/>
                  <a:pt x="3191070" y="0"/>
                </a:cubicBezTo>
                <a:cubicBezTo>
                  <a:pt x="3314930" y="-42948"/>
                  <a:pt x="3525351" y="14152"/>
                  <a:pt x="3722915" y="0"/>
                </a:cubicBezTo>
                <a:cubicBezTo>
                  <a:pt x="3758929" y="97194"/>
                  <a:pt x="3692465" y="267462"/>
                  <a:pt x="3722915" y="461665"/>
                </a:cubicBezTo>
                <a:cubicBezTo>
                  <a:pt x="3552927" y="501674"/>
                  <a:pt x="3471097" y="431334"/>
                  <a:pt x="3302757" y="461665"/>
                </a:cubicBezTo>
                <a:cubicBezTo>
                  <a:pt x="3134417" y="491996"/>
                  <a:pt x="2965349" y="433732"/>
                  <a:pt x="2733683" y="461665"/>
                </a:cubicBezTo>
                <a:cubicBezTo>
                  <a:pt x="2502017" y="489598"/>
                  <a:pt x="2410455" y="435728"/>
                  <a:pt x="2127380" y="461665"/>
                </a:cubicBezTo>
                <a:cubicBezTo>
                  <a:pt x="1844305" y="487602"/>
                  <a:pt x="1745645" y="401310"/>
                  <a:pt x="1521077" y="461665"/>
                </a:cubicBezTo>
                <a:cubicBezTo>
                  <a:pt x="1296509" y="522020"/>
                  <a:pt x="1201656" y="458433"/>
                  <a:pt x="1026461" y="461665"/>
                </a:cubicBezTo>
                <a:cubicBezTo>
                  <a:pt x="851266" y="464897"/>
                  <a:pt x="652941" y="428205"/>
                  <a:pt x="531845" y="461665"/>
                </a:cubicBezTo>
                <a:cubicBezTo>
                  <a:pt x="410749" y="495125"/>
                  <a:pt x="225311" y="451408"/>
                  <a:pt x="0" y="461665"/>
                </a:cubicBezTo>
                <a:cubicBezTo>
                  <a:pt x="-14072" y="358384"/>
                  <a:pt x="53089" y="106679"/>
                  <a:pt x="0" y="0"/>
                </a:cubicBezTo>
                <a:close/>
              </a:path>
              <a:path w="3722915" h="461665" stroke="0" extrusionOk="0">
                <a:moveTo>
                  <a:pt x="0" y="0"/>
                </a:moveTo>
                <a:cubicBezTo>
                  <a:pt x="159363" y="-2463"/>
                  <a:pt x="391820" y="25391"/>
                  <a:pt x="569074" y="0"/>
                </a:cubicBezTo>
                <a:cubicBezTo>
                  <a:pt x="746328" y="-25391"/>
                  <a:pt x="890008" y="43904"/>
                  <a:pt x="1026461" y="0"/>
                </a:cubicBezTo>
                <a:cubicBezTo>
                  <a:pt x="1162914" y="-43904"/>
                  <a:pt x="1407171" y="18375"/>
                  <a:pt x="1521077" y="0"/>
                </a:cubicBezTo>
                <a:cubicBezTo>
                  <a:pt x="1634983" y="-18375"/>
                  <a:pt x="1833713" y="35747"/>
                  <a:pt x="2127380" y="0"/>
                </a:cubicBezTo>
                <a:cubicBezTo>
                  <a:pt x="2421047" y="-35747"/>
                  <a:pt x="2415535" y="24716"/>
                  <a:pt x="2584767" y="0"/>
                </a:cubicBezTo>
                <a:cubicBezTo>
                  <a:pt x="2753999" y="-24716"/>
                  <a:pt x="2916209" y="31494"/>
                  <a:pt x="3153841" y="0"/>
                </a:cubicBezTo>
                <a:cubicBezTo>
                  <a:pt x="3391473" y="-31494"/>
                  <a:pt x="3459980" y="32814"/>
                  <a:pt x="3722915" y="0"/>
                </a:cubicBezTo>
                <a:cubicBezTo>
                  <a:pt x="3738810" y="162520"/>
                  <a:pt x="3682921" y="246817"/>
                  <a:pt x="3722915" y="461665"/>
                </a:cubicBezTo>
                <a:cubicBezTo>
                  <a:pt x="3637720" y="462710"/>
                  <a:pt x="3413722" y="437169"/>
                  <a:pt x="3302757" y="461665"/>
                </a:cubicBezTo>
                <a:cubicBezTo>
                  <a:pt x="3191792" y="486161"/>
                  <a:pt x="2977647" y="396405"/>
                  <a:pt x="2696454" y="461665"/>
                </a:cubicBezTo>
                <a:cubicBezTo>
                  <a:pt x="2415261" y="526925"/>
                  <a:pt x="2458920" y="441861"/>
                  <a:pt x="2239067" y="461665"/>
                </a:cubicBezTo>
                <a:cubicBezTo>
                  <a:pt x="2019214" y="481469"/>
                  <a:pt x="1997226" y="413870"/>
                  <a:pt x="1781681" y="461665"/>
                </a:cubicBezTo>
                <a:cubicBezTo>
                  <a:pt x="1566136" y="509460"/>
                  <a:pt x="1551698" y="460366"/>
                  <a:pt x="1361523" y="461665"/>
                </a:cubicBezTo>
                <a:cubicBezTo>
                  <a:pt x="1171348" y="462964"/>
                  <a:pt x="883610" y="441045"/>
                  <a:pt x="755220" y="461665"/>
                </a:cubicBezTo>
                <a:cubicBezTo>
                  <a:pt x="626830" y="482285"/>
                  <a:pt x="161044" y="413846"/>
                  <a:pt x="0" y="461665"/>
                </a:cubicBezTo>
                <a:cubicBezTo>
                  <a:pt x="-12879" y="349956"/>
                  <a:pt x="18286" y="129828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Problem Statement:-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69525-E077-A875-C8F1-102F423BDA91}"/>
              </a:ext>
            </a:extLst>
          </p:cNvPr>
          <p:cNvSpPr txBox="1"/>
          <p:nvPr/>
        </p:nvSpPr>
        <p:spPr>
          <a:xfrm>
            <a:off x="225941" y="1140589"/>
            <a:ext cx="8379216" cy="2830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Currently Rental bikes are introduced in many urban cities for the enhancement of mobility comfort.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It is important to make the rental bike available and accessible to the public at the right  time as it        lessens the waiting time. Eventually, providing the  city with a stable supply of rental bikes becomes a major concern. 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The crucial part is the prediction of bike count required at each   hour for the stable supply of rental bike.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The final aim of this project is the prediction of bike count required at each hour for the stable supply of rental bikes by using suitable regression model.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493AAD-11CF-C9A4-BFBF-CDEA73B2C0A6}"/>
              </a:ext>
            </a:extLst>
          </p:cNvPr>
          <p:cNvSpPr txBox="1"/>
          <p:nvPr/>
        </p:nvSpPr>
        <p:spPr>
          <a:xfrm>
            <a:off x="469246" y="499689"/>
            <a:ext cx="5474354" cy="461665"/>
          </a:xfrm>
          <a:custGeom>
            <a:avLst/>
            <a:gdLst>
              <a:gd name="connsiteX0" fmla="*/ 0 w 5474354"/>
              <a:gd name="connsiteY0" fmla="*/ 0 h 461665"/>
              <a:gd name="connsiteX1" fmla="*/ 602179 w 5474354"/>
              <a:gd name="connsiteY1" fmla="*/ 0 h 461665"/>
              <a:gd name="connsiteX2" fmla="*/ 985384 w 5474354"/>
              <a:gd name="connsiteY2" fmla="*/ 0 h 461665"/>
              <a:gd name="connsiteX3" fmla="*/ 1423332 w 5474354"/>
              <a:gd name="connsiteY3" fmla="*/ 0 h 461665"/>
              <a:gd name="connsiteX4" fmla="*/ 1806537 w 5474354"/>
              <a:gd name="connsiteY4" fmla="*/ 0 h 461665"/>
              <a:gd name="connsiteX5" fmla="*/ 2189742 w 5474354"/>
              <a:gd name="connsiteY5" fmla="*/ 0 h 461665"/>
              <a:gd name="connsiteX6" fmla="*/ 2737177 w 5474354"/>
              <a:gd name="connsiteY6" fmla="*/ 0 h 461665"/>
              <a:gd name="connsiteX7" fmla="*/ 3394099 w 5474354"/>
              <a:gd name="connsiteY7" fmla="*/ 0 h 461665"/>
              <a:gd name="connsiteX8" fmla="*/ 3832048 w 5474354"/>
              <a:gd name="connsiteY8" fmla="*/ 0 h 461665"/>
              <a:gd name="connsiteX9" fmla="*/ 4379483 w 5474354"/>
              <a:gd name="connsiteY9" fmla="*/ 0 h 461665"/>
              <a:gd name="connsiteX10" fmla="*/ 4762688 w 5474354"/>
              <a:gd name="connsiteY10" fmla="*/ 0 h 461665"/>
              <a:gd name="connsiteX11" fmla="*/ 5474354 w 5474354"/>
              <a:gd name="connsiteY11" fmla="*/ 0 h 461665"/>
              <a:gd name="connsiteX12" fmla="*/ 5474354 w 5474354"/>
              <a:gd name="connsiteY12" fmla="*/ 461665 h 461665"/>
              <a:gd name="connsiteX13" fmla="*/ 5036406 w 5474354"/>
              <a:gd name="connsiteY13" fmla="*/ 461665 h 461665"/>
              <a:gd name="connsiteX14" fmla="*/ 4598457 w 5474354"/>
              <a:gd name="connsiteY14" fmla="*/ 461665 h 461665"/>
              <a:gd name="connsiteX15" fmla="*/ 4051022 w 5474354"/>
              <a:gd name="connsiteY15" fmla="*/ 461665 h 461665"/>
              <a:gd name="connsiteX16" fmla="*/ 3503587 w 5474354"/>
              <a:gd name="connsiteY16" fmla="*/ 461665 h 461665"/>
              <a:gd name="connsiteX17" fmla="*/ 2846664 w 5474354"/>
              <a:gd name="connsiteY17" fmla="*/ 461665 h 461665"/>
              <a:gd name="connsiteX18" fmla="*/ 2463459 w 5474354"/>
              <a:gd name="connsiteY18" fmla="*/ 461665 h 461665"/>
              <a:gd name="connsiteX19" fmla="*/ 2025511 w 5474354"/>
              <a:gd name="connsiteY19" fmla="*/ 461665 h 461665"/>
              <a:gd name="connsiteX20" fmla="*/ 1532819 w 5474354"/>
              <a:gd name="connsiteY20" fmla="*/ 461665 h 461665"/>
              <a:gd name="connsiteX21" fmla="*/ 985384 w 5474354"/>
              <a:gd name="connsiteY21" fmla="*/ 461665 h 461665"/>
              <a:gd name="connsiteX22" fmla="*/ 547435 w 5474354"/>
              <a:gd name="connsiteY22" fmla="*/ 461665 h 461665"/>
              <a:gd name="connsiteX23" fmla="*/ 0 w 5474354"/>
              <a:gd name="connsiteY23" fmla="*/ 461665 h 461665"/>
              <a:gd name="connsiteX24" fmla="*/ 0 w 5474354"/>
              <a:gd name="connsiteY2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4354" h="461665" fill="none" extrusionOk="0">
                <a:moveTo>
                  <a:pt x="0" y="0"/>
                </a:moveTo>
                <a:cubicBezTo>
                  <a:pt x="170021" y="-3095"/>
                  <a:pt x="477849" y="64722"/>
                  <a:pt x="602179" y="0"/>
                </a:cubicBezTo>
                <a:cubicBezTo>
                  <a:pt x="726509" y="-64722"/>
                  <a:pt x="863143" y="939"/>
                  <a:pt x="985384" y="0"/>
                </a:cubicBezTo>
                <a:cubicBezTo>
                  <a:pt x="1107626" y="-939"/>
                  <a:pt x="1229707" y="12912"/>
                  <a:pt x="1423332" y="0"/>
                </a:cubicBezTo>
                <a:cubicBezTo>
                  <a:pt x="1616957" y="-12912"/>
                  <a:pt x="1697940" y="14954"/>
                  <a:pt x="1806537" y="0"/>
                </a:cubicBezTo>
                <a:cubicBezTo>
                  <a:pt x="1915135" y="-14954"/>
                  <a:pt x="2104719" y="5329"/>
                  <a:pt x="2189742" y="0"/>
                </a:cubicBezTo>
                <a:cubicBezTo>
                  <a:pt x="2274765" y="-5329"/>
                  <a:pt x="2467944" y="44072"/>
                  <a:pt x="2737177" y="0"/>
                </a:cubicBezTo>
                <a:cubicBezTo>
                  <a:pt x="3006410" y="-44072"/>
                  <a:pt x="3130749" y="58078"/>
                  <a:pt x="3394099" y="0"/>
                </a:cubicBezTo>
                <a:cubicBezTo>
                  <a:pt x="3657449" y="-58078"/>
                  <a:pt x="3679719" y="52304"/>
                  <a:pt x="3832048" y="0"/>
                </a:cubicBezTo>
                <a:cubicBezTo>
                  <a:pt x="3984377" y="-52304"/>
                  <a:pt x="4141761" y="23331"/>
                  <a:pt x="4379483" y="0"/>
                </a:cubicBezTo>
                <a:cubicBezTo>
                  <a:pt x="4617206" y="-23331"/>
                  <a:pt x="4657820" y="21873"/>
                  <a:pt x="4762688" y="0"/>
                </a:cubicBezTo>
                <a:cubicBezTo>
                  <a:pt x="4867556" y="-21873"/>
                  <a:pt x="5137554" y="55150"/>
                  <a:pt x="5474354" y="0"/>
                </a:cubicBezTo>
                <a:cubicBezTo>
                  <a:pt x="5520386" y="199671"/>
                  <a:pt x="5455188" y="232419"/>
                  <a:pt x="5474354" y="461665"/>
                </a:cubicBezTo>
                <a:cubicBezTo>
                  <a:pt x="5317548" y="481972"/>
                  <a:pt x="5135854" y="434454"/>
                  <a:pt x="5036406" y="461665"/>
                </a:cubicBezTo>
                <a:cubicBezTo>
                  <a:pt x="4936958" y="488876"/>
                  <a:pt x="4814256" y="454410"/>
                  <a:pt x="4598457" y="461665"/>
                </a:cubicBezTo>
                <a:cubicBezTo>
                  <a:pt x="4382658" y="468920"/>
                  <a:pt x="4261134" y="446426"/>
                  <a:pt x="4051022" y="461665"/>
                </a:cubicBezTo>
                <a:cubicBezTo>
                  <a:pt x="3840911" y="476904"/>
                  <a:pt x="3721514" y="398857"/>
                  <a:pt x="3503587" y="461665"/>
                </a:cubicBezTo>
                <a:cubicBezTo>
                  <a:pt x="3285660" y="524473"/>
                  <a:pt x="3155756" y="417735"/>
                  <a:pt x="2846664" y="461665"/>
                </a:cubicBezTo>
                <a:cubicBezTo>
                  <a:pt x="2537572" y="505595"/>
                  <a:pt x="2566148" y="429881"/>
                  <a:pt x="2463459" y="461665"/>
                </a:cubicBezTo>
                <a:cubicBezTo>
                  <a:pt x="2360771" y="493449"/>
                  <a:pt x="2171579" y="420058"/>
                  <a:pt x="2025511" y="461665"/>
                </a:cubicBezTo>
                <a:cubicBezTo>
                  <a:pt x="1879443" y="503272"/>
                  <a:pt x="1650024" y="431210"/>
                  <a:pt x="1532819" y="461665"/>
                </a:cubicBezTo>
                <a:cubicBezTo>
                  <a:pt x="1415614" y="492120"/>
                  <a:pt x="1229699" y="445030"/>
                  <a:pt x="985384" y="461665"/>
                </a:cubicBezTo>
                <a:cubicBezTo>
                  <a:pt x="741070" y="478300"/>
                  <a:pt x="702922" y="448563"/>
                  <a:pt x="547435" y="461665"/>
                </a:cubicBezTo>
                <a:cubicBezTo>
                  <a:pt x="391948" y="474767"/>
                  <a:pt x="221238" y="433421"/>
                  <a:pt x="0" y="461665"/>
                </a:cubicBezTo>
                <a:cubicBezTo>
                  <a:pt x="-15415" y="276976"/>
                  <a:pt x="26066" y="98068"/>
                  <a:pt x="0" y="0"/>
                </a:cubicBezTo>
                <a:close/>
              </a:path>
              <a:path w="5474354" h="461665" stroke="0" extrusionOk="0">
                <a:moveTo>
                  <a:pt x="0" y="0"/>
                </a:moveTo>
                <a:cubicBezTo>
                  <a:pt x="120661" y="-58980"/>
                  <a:pt x="367993" y="55499"/>
                  <a:pt x="602179" y="0"/>
                </a:cubicBezTo>
                <a:cubicBezTo>
                  <a:pt x="836365" y="-55499"/>
                  <a:pt x="859995" y="7993"/>
                  <a:pt x="1040127" y="0"/>
                </a:cubicBezTo>
                <a:cubicBezTo>
                  <a:pt x="1220259" y="-7993"/>
                  <a:pt x="1297813" y="3936"/>
                  <a:pt x="1532819" y="0"/>
                </a:cubicBezTo>
                <a:cubicBezTo>
                  <a:pt x="1767825" y="-3936"/>
                  <a:pt x="1871842" y="78521"/>
                  <a:pt x="2189742" y="0"/>
                </a:cubicBezTo>
                <a:cubicBezTo>
                  <a:pt x="2507642" y="-78521"/>
                  <a:pt x="2490701" y="43504"/>
                  <a:pt x="2627690" y="0"/>
                </a:cubicBezTo>
                <a:cubicBezTo>
                  <a:pt x="2764679" y="-43504"/>
                  <a:pt x="2991923" y="32796"/>
                  <a:pt x="3229869" y="0"/>
                </a:cubicBezTo>
                <a:cubicBezTo>
                  <a:pt x="3467815" y="-32796"/>
                  <a:pt x="3705211" y="8416"/>
                  <a:pt x="3832048" y="0"/>
                </a:cubicBezTo>
                <a:cubicBezTo>
                  <a:pt x="3958885" y="-8416"/>
                  <a:pt x="4085062" y="38690"/>
                  <a:pt x="4324740" y="0"/>
                </a:cubicBezTo>
                <a:cubicBezTo>
                  <a:pt x="4564418" y="-38690"/>
                  <a:pt x="4736693" y="46625"/>
                  <a:pt x="4926919" y="0"/>
                </a:cubicBezTo>
                <a:cubicBezTo>
                  <a:pt x="5117145" y="-46625"/>
                  <a:pt x="5302274" y="58826"/>
                  <a:pt x="5474354" y="0"/>
                </a:cubicBezTo>
                <a:cubicBezTo>
                  <a:pt x="5481455" y="217727"/>
                  <a:pt x="5421189" y="346486"/>
                  <a:pt x="5474354" y="461665"/>
                </a:cubicBezTo>
                <a:cubicBezTo>
                  <a:pt x="5372726" y="508964"/>
                  <a:pt x="5092248" y="402937"/>
                  <a:pt x="4981662" y="461665"/>
                </a:cubicBezTo>
                <a:cubicBezTo>
                  <a:pt x="4871076" y="520393"/>
                  <a:pt x="4783427" y="454326"/>
                  <a:pt x="4598457" y="461665"/>
                </a:cubicBezTo>
                <a:cubicBezTo>
                  <a:pt x="4413487" y="469004"/>
                  <a:pt x="4183457" y="434618"/>
                  <a:pt x="3941535" y="461665"/>
                </a:cubicBezTo>
                <a:cubicBezTo>
                  <a:pt x="3699613" y="488712"/>
                  <a:pt x="3550792" y="425651"/>
                  <a:pt x="3394099" y="461665"/>
                </a:cubicBezTo>
                <a:cubicBezTo>
                  <a:pt x="3237406" y="497679"/>
                  <a:pt x="3005170" y="422492"/>
                  <a:pt x="2901408" y="461665"/>
                </a:cubicBezTo>
                <a:cubicBezTo>
                  <a:pt x="2797646" y="500838"/>
                  <a:pt x="2630413" y="419904"/>
                  <a:pt x="2408716" y="461665"/>
                </a:cubicBezTo>
                <a:cubicBezTo>
                  <a:pt x="2187019" y="503426"/>
                  <a:pt x="2071207" y="406709"/>
                  <a:pt x="1916024" y="461665"/>
                </a:cubicBezTo>
                <a:cubicBezTo>
                  <a:pt x="1760841" y="516621"/>
                  <a:pt x="1603819" y="439506"/>
                  <a:pt x="1478076" y="461665"/>
                </a:cubicBezTo>
                <a:cubicBezTo>
                  <a:pt x="1352333" y="483824"/>
                  <a:pt x="1090852" y="419744"/>
                  <a:pt x="985384" y="461665"/>
                </a:cubicBezTo>
                <a:cubicBezTo>
                  <a:pt x="879916" y="503586"/>
                  <a:pt x="667190" y="456214"/>
                  <a:pt x="492692" y="461665"/>
                </a:cubicBezTo>
                <a:cubicBezTo>
                  <a:pt x="318194" y="467116"/>
                  <a:pt x="238781" y="402634"/>
                  <a:pt x="0" y="461665"/>
                </a:cubicBezTo>
                <a:cubicBezTo>
                  <a:pt x="-38008" y="342681"/>
                  <a:pt x="29041" y="18843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Data Collection and Understating:-</a:t>
            </a:r>
          </a:p>
        </p:txBody>
      </p:sp>
    </p:spTree>
    <p:extLst>
      <p:ext uri="{BB962C8B-B14F-4D97-AF65-F5344CB8AC3E}">
        <p14:creationId xmlns:p14="http://schemas.microsoft.com/office/powerpoint/2010/main" val="31311445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263</Words>
  <Application>Microsoft Office PowerPoint</Application>
  <PresentationFormat>On-screen Show (16:9)</PresentationFormat>
  <Paragraphs>38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Verdana</vt:lpstr>
      <vt:lpstr>Algerian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kuresh</dc:creator>
  <cp:lastModifiedBy>kuresh chandra tripathy</cp:lastModifiedBy>
  <cp:revision>3</cp:revision>
  <dcterms:modified xsi:type="dcterms:W3CDTF">2022-12-10T06:09:57Z</dcterms:modified>
</cp:coreProperties>
</file>